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Bebas Neue" panose="020B0606020202050201" pitchFamily="34" charset="-18"/>
      <p:regular r:id="rId13"/>
    </p:embeddedFont>
    <p:embeddedFont>
      <p:font typeface="Calibri" panose="020F0502020204030204" pitchFamily="34" charset="0"/>
      <p:regular r:id="rId14"/>
      <p:bold r:id="rId15"/>
      <p:italic r:id="rId16"/>
      <p:boldItalic r:id="rId17"/>
    </p:embeddedFont>
    <p:embeddedFont>
      <p:font typeface="Georgia" panose="02040502050405020303" pitchFamily="18" charset="0"/>
      <p:regular r:id="rId18"/>
      <p:bold r:id="rId19"/>
      <p:italic r:id="rId20"/>
      <p:boldItalic r:id="rId21"/>
    </p:embeddedFont>
    <p:embeddedFont>
      <p:font typeface="Nunito" pitchFamily="2" charset="-18"/>
      <p:regular r:id="rId22"/>
      <p:bold r:id="rId23"/>
      <p:italic r:id="rId24"/>
      <p:boldItalic r:id="rId25"/>
    </p:embeddedFont>
    <p:embeddedFont>
      <p:font typeface="Questrial" pitchFamily="2" charset="-18"/>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AF8299-6370-426F-9F7A-0BE3358AC791}">
  <a:tblStyle styleId="{B0AF8299-6370-426F-9F7A-0BE3358AC7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ed3401ed3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016057194a_4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016057194a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016057194a_3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016057194a_3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20c8024d7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420c8024d7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442adfc1f7_0_5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442adfc1f7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442adfc1f7_0_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442adfc1f7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442adfc1f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442adfc1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442adfc1f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442adfc1f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442adfc1f7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442adfc1f7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442adfc1f7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442adfc1f7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040075" y="1807225"/>
            <a:ext cx="4084500" cy="19236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44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040075" y="3900750"/>
            <a:ext cx="4553400" cy="5640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533800" y="1916675"/>
            <a:ext cx="4402500" cy="1139100"/>
          </a:xfrm>
          <a:prstGeom prst="rect">
            <a:avLst/>
          </a:prstGeom>
        </p:spPr>
        <p:txBody>
          <a:bodyPr spcFirstLastPara="1" wrap="square" lIns="91425" tIns="91425" rIns="91425" bIns="91425" anchor="t" anchorCtr="0">
            <a:noAutofit/>
          </a:bodyPr>
          <a:lstStyle>
            <a:lvl1pPr lvl="0" algn="r">
              <a:spcBef>
                <a:spcPts val="0"/>
              </a:spcBef>
              <a:spcAft>
                <a:spcPts val="0"/>
              </a:spcAft>
              <a:buSzPts val="9600"/>
              <a:buNone/>
              <a:defRPr sz="6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6" name="Google Shape;46;p11"/>
          <p:cNvSpPr txBox="1">
            <a:spLocks noGrp="1"/>
          </p:cNvSpPr>
          <p:nvPr>
            <p:ph type="subTitle" idx="1"/>
          </p:nvPr>
        </p:nvSpPr>
        <p:spPr>
          <a:xfrm>
            <a:off x="3605133" y="3172601"/>
            <a:ext cx="4313400" cy="713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7" name="Google Shape;47;p11"/>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5571350" y="430343"/>
            <a:ext cx="30639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 name="Google Shape;51;p13"/>
          <p:cNvSpPr txBox="1">
            <a:spLocks noGrp="1"/>
          </p:cNvSpPr>
          <p:nvPr>
            <p:ph type="subTitle" idx="1"/>
          </p:nvPr>
        </p:nvSpPr>
        <p:spPr>
          <a:xfrm>
            <a:off x="5571350" y="880826"/>
            <a:ext cx="2562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13"/>
          <p:cNvSpPr txBox="1">
            <a:spLocks noGrp="1"/>
          </p:cNvSpPr>
          <p:nvPr>
            <p:ph type="title" idx="2"/>
          </p:nvPr>
        </p:nvSpPr>
        <p:spPr>
          <a:xfrm>
            <a:off x="5571350" y="1505518"/>
            <a:ext cx="30861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 name="Google Shape;53;p13"/>
          <p:cNvSpPr txBox="1">
            <a:spLocks noGrp="1"/>
          </p:cNvSpPr>
          <p:nvPr>
            <p:ph type="subTitle" idx="3"/>
          </p:nvPr>
        </p:nvSpPr>
        <p:spPr>
          <a:xfrm>
            <a:off x="5571350" y="1969884"/>
            <a:ext cx="2562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4"/>
          </p:nvPr>
        </p:nvSpPr>
        <p:spPr>
          <a:xfrm>
            <a:off x="5571350" y="2580693"/>
            <a:ext cx="30639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5" name="Google Shape;55;p13"/>
          <p:cNvSpPr txBox="1">
            <a:spLocks noGrp="1"/>
          </p:cNvSpPr>
          <p:nvPr>
            <p:ph type="subTitle" idx="5"/>
          </p:nvPr>
        </p:nvSpPr>
        <p:spPr>
          <a:xfrm>
            <a:off x="5571350" y="3058941"/>
            <a:ext cx="2562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6"/>
          </p:nvPr>
        </p:nvSpPr>
        <p:spPr>
          <a:xfrm>
            <a:off x="5571350" y="3655868"/>
            <a:ext cx="30639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7" name="Google Shape;57;p13"/>
          <p:cNvSpPr txBox="1">
            <a:spLocks noGrp="1"/>
          </p:cNvSpPr>
          <p:nvPr>
            <p:ph type="subTitle" idx="7"/>
          </p:nvPr>
        </p:nvSpPr>
        <p:spPr>
          <a:xfrm>
            <a:off x="5571350" y="4147999"/>
            <a:ext cx="2562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 name="Google Shape;58;p13"/>
          <p:cNvSpPr txBox="1">
            <a:spLocks noGrp="1"/>
          </p:cNvSpPr>
          <p:nvPr>
            <p:ph type="title" idx="8"/>
          </p:nvPr>
        </p:nvSpPr>
        <p:spPr>
          <a:xfrm>
            <a:off x="720000" y="365913"/>
            <a:ext cx="19812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 name="Google Shape;59;p13"/>
          <p:cNvSpPr txBox="1">
            <a:spLocks noGrp="1"/>
          </p:cNvSpPr>
          <p:nvPr>
            <p:ph type="title" idx="9" hasCustomPrompt="1"/>
          </p:nvPr>
        </p:nvSpPr>
        <p:spPr>
          <a:xfrm>
            <a:off x="4099525" y="373950"/>
            <a:ext cx="1326000" cy="102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 name="Google Shape;60;p13"/>
          <p:cNvSpPr txBox="1">
            <a:spLocks noGrp="1"/>
          </p:cNvSpPr>
          <p:nvPr>
            <p:ph type="title" idx="13" hasCustomPrompt="1"/>
          </p:nvPr>
        </p:nvSpPr>
        <p:spPr>
          <a:xfrm>
            <a:off x="4099525" y="2557800"/>
            <a:ext cx="1326000" cy="102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title" idx="14" hasCustomPrompt="1"/>
          </p:nvPr>
        </p:nvSpPr>
        <p:spPr>
          <a:xfrm>
            <a:off x="4099525" y="1465875"/>
            <a:ext cx="1326000" cy="102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title" idx="15" hasCustomPrompt="1"/>
          </p:nvPr>
        </p:nvSpPr>
        <p:spPr>
          <a:xfrm>
            <a:off x="4099525" y="3649725"/>
            <a:ext cx="1326000" cy="102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64"/>
        <p:cNvGrpSpPr/>
        <p:nvPr/>
      </p:nvGrpSpPr>
      <p:grpSpPr>
        <a:xfrm>
          <a:off x="0" y="0"/>
          <a:ext cx="0" cy="0"/>
          <a:chOff x="0" y="0"/>
          <a:chExt cx="0" cy="0"/>
        </a:xfrm>
      </p:grpSpPr>
      <p:sp>
        <p:nvSpPr>
          <p:cNvPr id="65" name="Google Shape;65;p14"/>
          <p:cNvSpPr txBox="1">
            <a:spLocks noGrp="1"/>
          </p:cNvSpPr>
          <p:nvPr>
            <p:ph type="subTitle" idx="1"/>
          </p:nvPr>
        </p:nvSpPr>
        <p:spPr>
          <a:xfrm>
            <a:off x="4617850" y="1661475"/>
            <a:ext cx="3775800" cy="114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sz="18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66" name="Google Shape;66;p14"/>
          <p:cNvSpPr txBox="1">
            <a:spLocks noGrp="1"/>
          </p:cNvSpPr>
          <p:nvPr>
            <p:ph type="title"/>
          </p:nvPr>
        </p:nvSpPr>
        <p:spPr>
          <a:xfrm>
            <a:off x="4617850" y="2916800"/>
            <a:ext cx="37758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67" name="Google Shape;67;p14"/>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4920400" y="2626775"/>
            <a:ext cx="3346200" cy="106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70" name="Google Shape;70;p15"/>
          <p:cNvSpPr txBox="1">
            <a:spLocks noGrp="1"/>
          </p:cNvSpPr>
          <p:nvPr>
            <p:ph type="title"/>
          </p:nvPr>
        </p:nvSpPr>
        <p:spPr>
          <a:xfrm>
            <a:off x="4920400" y="1545450"/>
            <a:ext cx="2881800" cy="69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3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71" name="Google Shape;71;p15"/>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16"/>
          <p:cNvSpPr txBox="1">
            <a:spLocks noGrp="1"/>
          </p:cNvSpPr>
          <p:nvPr>
            <p:ph type="body" idx="1"/>
          </p:nvPr>
        </p:nvSpPr>
        <p:spPr>
          <a:xfrm>
            <a:off x="720000" y="1381075"/>
            <a:ext cx="7343700" cy="3118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Darker Grotesque SemiBold"/>
              <a:buChar char="●"/>
              <a:defRPr>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75" name="Google Shape;75;p16"/>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1442987" y="3390950"/>
            <a:ext cx="24435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8" name="Google Shape;78;p17"/>
          <p:cNvSpPr txBox="1">
            <a:spLocks noGrp="1"/>
          </p:cNvSpPr>
          <p:nvPr>
            <p:ph type="subTitle" idx="1"/>
          </p:nvPr>
        </p:nvSpPr>
        <p:spPr>
          <a:xfrm>
            <a:off x="1442987" y="3804248"/>
            <a:ext cx="2443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2"/>
          </p:nvPr>
        </p:nvSpPr>
        <p:spPr>
          <a:xfrm>
            <a:off x="5257513" y="3390950"/>
            <a:ext cx="24435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0" name="Google Shape;80;p17"/>
          <p:cNvSpPr txBox="1">
            <a:spLocks noGrp="1"/>
          </p:cNvSpPr>
          <p:nvPr>
            <p:ph type="subTitle" idx="3"/>
          </p:nvPr>
        </p:nvSpPr>
        <p:spPr>
          <a:xfrm>
            <a:off x="5257513" y="3804248"/>
            <a:ext cx="2443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4"/>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7"/>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710750" y="3380025"/>
            <a:ext cx="18051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 name="Google Shape;85;p18"/>
          <p:cNvSpPr txBox="1">
            <a:spLocks noGrp="1"/>
          </p:cNvSpPr>
          <p:nvPr>
            <p:ph type="subTitle" idx="1"/>
          </p:nvPr>
        </p:nvSpPr>
        <p:spPr>
          <a:xfrm>
            <a:off x="710750" y="3785547"/>
            <a:ext cx="3465900" cy="7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8"/>
          <p:cNvSpPr txBox="1">
            <a:spLocks noGrp="1"/>
          </p:cNvSpPr>
          <p:nvPr>
            <p:ph type="title" idx="2"/>
          </p:nvPr>
        </p:nvSpPr>
        <p:spPr>
          <a:xfrm>
            <a:off x="710750" y="1223125"/>
            <a:ext cx="18051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 name="Google Shape;87;p18"/>
          <p:cNvSpPr txBox="1">
            <a:spLocks noGrp="1"/>
          </p:cNvSpPr>
          <p:nvPr>
            <p:ph type="subTitle" idx="3"/>
          </p:nvPr>
        </p:nvSpPr>
        <p:spPr>
          <a:xfrm>
            <a:off x="710750" y="1627900"/>
            <a:ext cx="3465900" cy="7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8"/>
          <p:cNvSpPr txBox="1">
            <a:spLocks noGrp="1"/>
          </p:cNvSpPr>
          <p:nvPr>
            <p:ph type="title" idx="4"/>
          </p:nvPr>
        </p:nvSpPr>
        <p:spPr>
          <a:xfrm>
            <a:off x="710750" y="2301213"/>
            <a:ext cx="18051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 name="Google Shape;89;p18"/>
          <p:cNvSpPr txBox="1">
            <a:spLocks noGrp="1"/>
          </p:cNvSpPr>
          <p:nvPr>
            <p:ph type="subTitle" idx="5"/>
          </p:nvPr>
        </p:nvSpPr>
        <p:spPr>
          <a:xfrm>
            <a:off x="710750" y="2706729"/>
            <a:ext cx="3465900" cy="7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8"/>
          <p:cNvSpPr txBox="1">
            <a:spLocks noGrp="1"/>
          </p:cNvSpPr>
          <p:nvPr>
            <p:ph type="title" idx="6"/>
          </p:nvPr>
        </p:nvSpPr>
        <p:spPr>
          <a:xfrm>
            <a:off x="710750" y="387250"/>
            <a:ext cx="4724700" cy="776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1" name="Google Shape;91;p18"/>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772650" y="1565975"/>
            <a:ext cx="24435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 name="Google Shape;94;p19"/>
          <p:cNvSpPr txBox="1">
            <a:spLocks noGrp="1"/>
          </p:cNvSpPr>
          <p:nvPr>
            <p:ph type="subTitle" idx="1"/>
          </p:nvPr>
        </p:nvSpPr>
        <p:spPr>
          <a:xfrm>
            <a:off x="772650" y="1979273"/>
            <a:ext cx="2443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9"/>
          <p:cNvSpPr txBox="1">
            <a:spLocks noGrp="1"/>
          </p:cNvSpPr>
          <p:nvPr>
            <p:ph type="title" idx="2"/>
          </p:nvPr>
        </p:nvSpPr>
        <p:spPr>
          <a:xfrm>
            <a:off x="3291776" y="1565975"/>
            <a:ext cx="24435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 name="Google Shape;96;p19"/>
          <p:cNvSpPr txBox="1">
            <a:spLocks noGrp="1"/>
          </p:cNvSpPr>
          <p:nvPr>
            <p:ph type="subTitle" idx="3"/>
          </p:nvPr>
        </p:nvSpPr>
        <p:spPr>
          <a:xfrm>
            <a:off x="3291777" y="1979273"/>
            <a:ext cx="2443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9"/>
          <p:cNvSpPr txBox="1">
            <a:spLocks noGrp="1"/>
          </p:cNvSpPr>
          <p:nvPr>
            <p:ph type="title" idx="4"/>
          </p:nvPr>
        </p:nvSpPr>
        <p:spPr>
          <a:xfrm>
            <a:off x="772650" y="3083619"/>
            <a:ext cx="24435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 name="Google Shape;98;p19"/>
          <p:cNvSpPr txBox="1">
            <a:spLocks noGrp="1"/>
          </p:cNvSpPr>
          <p:nvPr>
            <p:ph type="subTitle" idx="5"/>
          </p:nvPr>
        </p:nvSpPr>
        <p:spPr>
          <a:xfrm>
            <a:off x="772650" y="3496926"/>
            <a:ext cx="2443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idx="6"/>
          </p:nvPr>
        </p:nvSpPr>
        <p:spPr>
          <a:xfrm>
            <a:off x="3300396" y="3083619"/>
            <a:ext cx="24264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 name="Google Shape;100;p19"/>
          <p:cNvSpPr txBox="1">
            <a:spLocks noGrp="1"/>
          </p:cNvSpPr>
          <p:nvPr>
            <p:ph type="subTitle" idx="7"/>
          </p:nvPr>
        </p:nvSpPr>
        <p:spPr>
          <a:xfrm>
            <a:off x="3291777" y="3496926"/>
            <a:ext cx="2443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8"/>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9"/>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6651929" y="596775"/>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 name="Google Shape;105;p20"/>
          <p:cNvSpPr txBox="1">
            <a:spLocks noGrp="1"/>
          </p:cNvSpPr>
          <p:nvPr>
            <p:ph type="subTitle" idx="1"/>
          </p:nvPr>
        </p:nvSpPr>
        <p:spPr>
          <a:xfrm>
            <a:off x="6651929" y="1023959"/>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20"/>
          <p:cNvSpPr txBox="1">
            <a:spLocks noGrp="1"/>
          </p:cNvSpPr>
          <p:nvPr>
            <p:ph type="title" idx="2"/>
          </p:nvPr>
        </p:nvSpPr>
        <p:spPr>
          <a:xfrm>
            <a:off x="3876449" y="2061850"/>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 name="Google Shape;107;p20"/>
          <p:cNvSpPr txBox="1">
            <a:spLocks noGrp="1"/>
          </p:cNvSpPr>
          <p:nvPr>
            <p:ph type="subTitle" idx="3"/>
          </p:nvPr>
        </p:nvSpPr>
        <p:spPr>
          <a:xfrm>
            <a:off x="3876450" y="2489034"/>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20"/>
          <p:cNvSpPr txBox="1">
            <a:spLocks noGrp="1"/>
          </p:cNvSpPr>
          <p:nvPr>
            <p:ph type="title" idx="4"/>
          </p:nvPr>
        </p:nvSpPr>
        <p:spPr>
          <a:xfrm>
            <a:off x="3876453" y="596775"/>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 name="Google Shape;109;p20"/>
          <p:cNvSpPr txBox="1">
            <a:spLocks noGrp="1"/>
          </p:cNvSpPr>
          <p:nvPr>
            <p:ph type="subTitle" idx="5"/>
          </p:nvPr>
        </p:nvSpPr>
        <p:spPr>
          <a:xfrm>
            <a:off x="3876455" y="1023959"/>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20"/>
          <p:cNvSpPr txBox="1">
            <a:spLocks noGrp="1"/>
          </p:cNvSpPr>
          <p:nvPr>
            <p:ph type="title" idx="6"/>
          </p:nvPr>
        </p:nvSpPr>
        <p:spPr>
          <a:xfrm>
            <a:off x="3876449" y="3526925"/>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1" name="Google Shape;111;p20"/>
          <p:cNvSpPr txBox="1">
            <a:spLocks noGrp="1"/>
          </p:cNvSpPr>
          <p:nvPr>
            <p:ph type="subTitle" idx="7"/>
          </p:nvPr>
        </p:nvSpPr>
        <p:spPr>
          <a:xfrm>
            <a:off x="3876450" y="3947167"/>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8"/>
          </p:nvPr>
        </p:nvSpPr>
        <p:spPr>
          <a:xfrm>
            <a:off x="6651925" y="2061850"/>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3" name="Google Shape;113;p20"/>
          <p:cNvSpPr txBox="1">
            <a:spLocks noGrp="1"/>
          </p:cNvSpPr>
          <p:nvPr>
            <p:ph type="subTitle" idx="9"/>
          </p:nvPr>
        </p:nvSpPr>
        <p:spPr>
          <a:xfrm>
            <a:off x="6651925" y="2489034"/>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13"/>
          </p:nvPr>
        </p:nvSpPr>
        <p:spPr>
          <a:xfrm>
            <a:off x="6651925" y="3526925"/>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 name="Google Shape;115;p20"/>
          <p:cNvSpPr txBox="1">
            <a:spLocks noGrp="1"/>
          </p:cNvSpPr>
          <p:nvPr>
            <p:ph type="subTitle" idx="14"/>
          </p:nvPr>
        </p:nvSpPr>
        <p:spPr>
          <a:xfrm>
            <a:off x="6651925" y="3947167"/>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15"/>
          </p:nvPr>
        </p:nvSpPr>
        <p:spPr>
          <a:xfrm>
            <a:off x="796200" y="2024325"/>
            <a:ext cx="2117100" cy="956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7" name="Google Shape;117;p20"/>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17025" y="2560625"/>
            <a:ext cx="4017600" cy="841800"/>
          </a:xfrm>
          <a:prstGeom prst="rect">
            <a:avLst/>
          </a:prstGeom>
          <a:ln>
            <a:noFill/>
          </a:ln>
        </p:spPr>
        <p:txBody>
          <a:bodyPr spcFirstLastPara="1" wrap="square" lIns="91425" tIns="91425" rIns="91425" bIns="91425" anchor="t"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5999150" y="1075000"/>
            <a:ext cx="2135400" cy="1491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09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4439500" y="3556833"/>
            <a:ext cx="3695400" cy="696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3"/>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18"/>
        <p:cNvGrpSpPr/>
        <p:nvPr/>
      </p:nvGrpSpPr>
      <p:grpSpPr>
        <a:xfrm>
          <a:off x="0" y="0"/>
          <a:ext cx="0" cy="0"/>
          <a:chOff x="0" y="0"/>
          <a:chExt cx="0" cy="0"/>
        </a:xfrm>
      </p:grpSpPr>
      <p:sp>
        <p:nvSpPr>
          <p:cNvPr id="119" name="Google Shape;119;p21"/>
          <p:cNvSpPr txBox="1">
            <a:spLocks noGrp="1"/>
          </p:cNvSpPr>
          <p:nvPr>
            <p:ph type="title" hasCustomPrompt="1"/>
          </p:nvPr>
        </p:nvSpPr>
        <p:spPr>
          <a:xfrm>
            <a:off x="1055400" y="983350"/>
            <a:ext cx="3859500" cy="828300"/>
          </a:xfrm>
          <a:prstGeom prst="rect">
            <a:avLst/>
          </a:prstGeom>
        </p:spPr>
        <p:txBody>
          <a:bodyPr spcFirstLastPara="1" wrap="square" lIns="91425" tIns="91425" rIns="91425" bIns="91425" anchor="t" anchorCtr="0">
            <a:noAutofit/>
          </a:bodyPr>
          <a:lstStyle>
            <a:lvl1pPr lvl="0" rtl="0">
              <a:spcBef>
                <a:spcPts val="0"/>
              </a:spcBef>
              <a:spcAft>
                <a:spcPts val="0"/>
              </a:spcAft>
              <a:buSzPts val="6200"/>
              <a:buNone/>
              <a:defRPr sz="50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0" name="Google Shape;120;p21"/>
          <p:cNvSpPr txBox="1">
            <a:spLocks noGrp="1"/>
          </p:cNvSpPr>
          <p:nvPr>
            <p:ph type="subTitle" idx="1"/>
          </p:nvPr>
        </p:nvSpPr>
        <p:spPr>
          <a:xfrm>
            <a:off x="1055400" y="1811650"/>
            <a:ext cx="4327200" cy="540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1"/>
          <p:cNvSpPr txBox="1">
            <a:spLocks noGrp="1"/>
          </p:cNvSpPr>
          <p:nvPr>
            <p:ph type="title" idx="2" hasCustomPrompt="1"/>
          </p:nvPr>
        </p:nvSpPr>
        <p:spPr>
          <a:xfrm>
            <a:off x="1055400" y="2605127"/>
            <a:ext cx="3859500" cy="828300"/>
          </a:xfrm>
          <a:prstGeom prst="rect">
            <a:avLst/>
          </a:prstGeom>
        </p:spPr>
        <p:txBody>
          <a:bodyPr spcFirstLastPara="1" wrap="square" lIns="91425" tIns="91425" rIns="91425" bIns="91425" anchor="t" anchorCtr="0">
            <a:noAutofit/>
          </a:bodyPr>
          <a:lstStyle>
            <a:lvl1pPr lvl="0" rtl="0">
              <a:spcBef>
                <a:spcPts val="0"/>
              </a:spcBef>
              <a:spcAft>
                <a:spcPts val="0"/>
              </a:spcAft>
              <a:buSzPts val="6200"/>
              <a:buNone/>
              <a:defRPr sz="50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2" name="Google Shape;122;p21"/>
          <p:cNvSpPr txBox="1">
            <a:spLocks noGrp="1"/>
          </p:cNvSpPr>
          <p:nvPr>
            <p:ph type="subTitle" idx="3"/>
          </p:nvPr>
        </p:nvSpPr>
        <p:spPr>
          <a:xfrm>
            <a:off x="1055400" y="3433423"/>
            <a:ext cx="4327200" cy="540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24"/>
        <p:cNvGrpSpPr/>
        <p:nvPr/>
      </p:nvGrpSpPr>
      <p:grpSpPr>
        <a:xfrm>
          <a:off x="0" y="0"/>
          <a:ext cx="0" cy="0"/>
          <a:chOff x="0" y="0"/>
          <a:chExt cx="0" cy="0"/>
        </a:xfrm>
      </p:grpSpPr>
      <p:sp>
        <p:nvSpPr>
          <p:cNvPr id="125" name="Google Shape;125;p22"/>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2"/>
          <p:cNvSpPr txBox="1">
            <a:spLocks noGrp="1"/>
          </p:cNvSpPr>
          <p:nvPr>
            <p:ph type="ctrTitle"/>
          </p:nvPr>
        </p:nvSpPr>
        <p:spPr>
          <a:xfrm>
            <a:off x="2429950" y="499475"/>
            <a:ext cx="4284000" cy="99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7" name="Google Shape;127;p22"/>
          <p:cNvSpPr txBox="1">
            <a:spLocks noGrp="1"/>
          </p:cNvSpPr>
          <p:nvPr>
            <p:ph type="subTitle" idx="1"/>
          </p:nvPr>
        </p:nvSpPr>
        <p:spPr>
          <a:xfrm>
            <a:off x="3265350" y="1502417"/>
            <a:ext cx="2613300" cy="12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8" name="Google Shape;128;p22"/>
          <p:cNvSpPr txBox="1">
            <a:spLocks noGrp="1"/>
          </p:cNvSpPr>
          <p:nvPr>
            <p:ph type="subTitle" idx="2"/>
          </p:nvPr>
        </p:nvSpPr>
        <p:spPr>
          <a:xfrm>
            <a:off x="2425000" y="4124521"/>
            <a:ext cx="4293900" cy="45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solidFill>
                  <a:srgbClr val="434343"/>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9" name="Google Shape;129;p22"/>
          <p:cNvSpPr txBox="1"/>
          <p:nvPr/>
        </p:nvSpPr>
        <p:spPr>
          <a:xfrm>
            <a:off x="2730325" y="3416238"/>
            <a:ext cx="3705600" cy="6306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s" sz="1000">
                <a:solidFill>
                  <a:srgbClr val="434343"/>
                </a:solidFill>
                <a:latin typeface="Nunito"/>
                <a:ea typeface="Nunito"/>
                <a:cs typeface="Nunito"/>
                <a:sym typeface="Nunito"/>
              </a:rPr>
              <a:t>CRÉDITOS: Esta plantilla de presentación fue creada por </a:t>
            </a:r>
            <a:r>
              <a:rPr lang="es" sz="1000">
                <a:solidFill>
                  <a:srgbClr val="434343"/>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s" sz="1000">
                <a:solidFill>
                  <a:srgbClr val="434343"/>
                </a:solidFill>
                <a:latin typeface="Nunito"/>
                <a:ea typeface="Nunito"/>
                <a:cs typeface="Nunito"/>
                <a:sym typeface="Nunito"/>
              </a:rPr>
              <a:t>, que incluye iconos de </a:t>
            </a:r>
            <a:r>
              <a:rPr lang="es" sz="1000">
                <a:solidFill>
                  <a:srgbClr val="434343"/>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s" sz="1000">
                <a:solidFill>
                  <a:srgbClr val="434343"/>
                </a:solidFill>
                <a:latin typeface="Nunito"/>
                <a:ea typeface="Nunito"/>
                <a:cs typeface="Nunito"/>
                <a:sym typeface="Nunito"/>
              </a:rPr>
              <a:t>, infografías e imágenes de </a:t>
            </a:r>
            <a:r>
              <a:rPr lang="es" sz="1000">
                <a:solidFill>
                  <a:srgbClr val="434343"/>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s" sz="1000">
                <a:solidFill>
                  <a:srgbClr val="434343"/>
                </a:solidFill>
                <a:latin typeface="Nunito"/>
                <a:ea typeface="Nunito"/>
                <a:cs typeface="Nunito"/>
                <a:sym typeface="Nunito"/>
              </a:rPr>
              <a:t> e ilustraciones de </a:t>
            </a:r>
            <a:r>
              <a:rPr lang="es" sz="1000">
                <a:solidFill>
                  <a:srgbClr val="434343"/>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Storyset</a:t>
            </a:r>
            <a:endParaRPr sz="1000">
              <a:solidFill>
                <a:srgbClr val="434343"/>
              </a:solidFill>
              <a:latin typeface="Nunito"/>
              <a:ea typeface="Nunito"/>
              <a:cs typeface="Nunito"/>
              <a:sym typeface="Nunito"/>
            </a:endParaRPr>
          </a:p>
          <a:p>
            <a:pPr marL="0" lvl="0" indent="0" algn="ctr" rtl="0">
              <a:lnSpc>
                <a:spcPct val="100000"/>
              </a:lnSpc>
              <a:spcBef>
                <a:spcPts val="300"/>
              </a:spcBef>
              <a:spcAft>
                <a:spcPts val="0"/>
              </a:spcAft>
              <a:buNone/>
            </a:pPr>
            <a:endParaRPr sz="1000">
              <a:solidFill>
                <a:srgbClr val="434343"/>
              </a:solidFill>
              <a:latin typeface="Nunito"/>
              <a:ea typeface="Nunito"/>
              <a:cs typeface="Nunito"/>
              <a:sym typeface="Nuni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30"/>
        <p:cNvGrpSpPr/>
        <p:nvPr/>
      </p:nvGrpSpPr>
      <p:grpSpPr>
        <a:xfrm>
          <a:off x="0" y="0"/>
          <a:ext cx="0" cy="0"/>
          <a:chOff x="0" y="0"/>
          <a:chExt cx="0" cy="0"/>
        </a:xfrm>
      </p:grpSpPr>
      <p:sp>
        <p:nvSpPr>
          <p:cNvPr id="131" name="Google Shape;131;p23"/>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3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3688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941825" y="1202500"/>
            <a:ext cx="7194000" cy="3390600"/>
          </a:xfrm>
          <a:prstGeom prst="rect">
            <a:avLst/>
          </a:prstGeom>
        </p:spPr>
        <p:txBody>
          <a:bodyPr spcFirstLastPara="1" wrap="square" lIns="91425" tIns="91425" rIns="91425" bIns="91425" anchor="t" anchorCtr="0">
            <a:noAutofit/>
          </a:bodyPr>
          <a:lstStyle>
            <a:lvl1pPr marL="457200" lvl="0" indent="-342900" rtl="0">
              <a:lnSpc>
                <a:spcPct val="90000"/>
              </a:lnSpc>
              <a:spcBef>
                <a:spcPts val="0"/>
              </a:spcBef>
              <a:spcAft>
                <a:spcPts val="0"/>
              </a:spcAft>
              <a:buClr>
                <a:schemeClr val="accent1"/>
              </a:buClr>
              <a:buSzPts val="1800"/>
              <a:buFont typeface="Livvic"/>
              <a:buAutoNum type="arabicPeriod"/>
              <a:defRPr sz="1200">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20" name="Google Shape;20;p4"/>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subTitle" idx="1"/>
          </p:nvPr>
        </p:nvSpPr>
        <p:spPr>
          <a:xfrm>
            <a:off x="907137" y="3077720"/>
            <a:ext cx="3350400" cy="517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4886463" y="820194"/>
            <a:ext cx="3350400" cy="5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1349937" y="3565479"/>
            <a:ext cx="2907600" cy="83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4886463" y="1316836"/>
            <a:ext cx="2907600" cy="8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60708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6"/>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329250" y="826025"/>
            <a:ext cx="40152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 name="Google Shape;32;p7"/>
          <p:cNvSpPr txBox="1">
            <a:spLocks noGrp="1"/>
          </p:cNvSpPr>
          <p:nvPr>
            <p:ph type="body" idx="1"/>
          </p:nvPr>
        </p:nvSpPr>
        <p:spPr>
          <a:xfrm>
            <a:off x="4335700" y="1602275"/>
            <a:ext cx="3813300" cy="23718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638700" y="3202625"/>
            <a:ext cx="7866900" cy="10746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6000"/>
              <a:buNone/>
              <a:defRPr sz="5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36" name="Google Shape;36;p8"/>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713225" y="1033212"/>
            <a:ext cx="4402200" cy="1570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 name="Google Shape;39;p9"/>
          <p:cNvSpPr txBox="1">
            <a:spLocks noGrp="1"/>
          </p:cNvSpPr>
          <p:nvPr>
            <p:ph type="subTitle" idx="1"/>
          </p:nvPr>
        </p:nvSpPr>
        <p:spPr>
          <a:xfrm>
            <a:off x="713225" y="2756088"/>
            <a:ext cx="3424500" cy="135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 name="Google Shape;40;p9"/>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740550" y="2653478"/>
            <a:ext cx="4667100" cy="1298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3" name="Google Shape;43;p10"/>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1pPr>
            <a:lvl2pPr lvl="1"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2pPr>
            <a:lvl3pPr lvl="2"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3pPr>
            <a:lvl4pPr lvl="3"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4pPr>
            <a:lvl5pPr lvl="4"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5pPr>
            <a:lvl6pPr lvl="5"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6pPr>
            <a:lvl7pPr lvl="6"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7pPr>
            <a:lvl8pPr lvl="7"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8pPr>
            <a:lvl9pPr lvl="8"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ctrTitle"/>
          </p:nvPr>
        </p:nvSpPr>
        <p:spPr>
          <a:xfrm>
            <a:off x="1071600" y="2444050"/>
            <a:ext cx="7000800" cy="11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s" sz="3500" b="0">
                <a:solidFill>
                  <a:srgbClr val="000000"/>
                </a:solidFill>
              </a:rPr>
              <a:t>Az ember tragédiája a </a:t>
            </a:r>
            <a:endParaRPr sz="3500" b="0">
              <a:solidFill>
                <a:srgbClr val="000000"/>
              </a:solidFill>
            </a:endParaRPr>
          </a:p>
          <a:p>
            <a:pPr marL="0" lvl="0" indent="0" algn="ctr" rtl="0">
              <a:lnSpc>
                <a:spcPct val="100000"/>
              </a:lnSpc>
              <a:spcBef>
                <a:spcPts val="0"/>
              </a:spcBef>
              <a:spcAft>
                <a:spcPts val="0"/>
              </a:spcAft>
              <a:buNone/>
            </a:pPr>
            <a:r>
              <a:rPr lang="es" sz="3500" b="0">
                <a:solidFill>
                  <a:srgbClr val="000000"/>
                </a:solidFill>
              </a:rPr>
              <a:t>Nemzeti Színházban</a:t>
            </a:r>
            <a:endParaRPr sz="3500" b="0">
              <a:solidFill>
                <a:schemeClr val="accent1"/>
              </a:solidFill>
            </a:endParaRPr>
          </a:p>
        </p:txBody>
      </p:sp>
      <p:sp>
        <p:nvSpPr>
          <p:cNvPr id="138" name="Google Shape;138;p25"/>
          <p:cNvSpPr txBox="1">
            <a:spLocks noGrp="1"/>
          </p:cNvSpPr>
          <p:nvPr>
            <p:ph type="subTitle" idx="1"/>
          </p:nvPr>
        </p:nvSpPr>
        <p:spPr>
          <a:xfrm>
            <a:off x="3723338" y="4068775"/>
            <a:ext cx="4553400" cy="564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a:t>Maurus Sanctus</a:t>
            </a:r>
            <a:endParaRPr/>
          </a:p>
        </p:txBody>
      </p:sp>
      <p:cxnSp>
        <p:nvCxnSpPr>
          <p:cNvPr id="139" name="Google Shape;139;p25"/>
          <p:cNvCxnSpPr/>
          <p:nvPr/>
        </p:nvCxnSpPr>
        <p:spPr>
          <a:xfrm>
            <a:off x="5101179" y="4068768"/>
            <a:ext cx="3113400" cy="0"/>
          </a:xfrm>
          <a:prstGeom prst="straightConnector1">
            <a:avLst/>
          </a:prstGeom>
          <a:noFill/>
          <a:ln w="19050" cap="flat" cmpd="sng">
            <a:solidFill>
              <a:schemeClr val="dk1"/>
            </a:solidFill>
            <a:prstDash val="solid"/>
            <a:round/>
            <a:headEnd type="none" w="med" len="med"/>
            <a:tailEnd type="none" w="med" len="med"/>
          </a:ln>
        </p:spPr>
      </p:cxnSp>
      <p:pic>
        <p:nvPicPr>
          <p:cNvPr id="140" name="Google Shape;140;p25"/>
          <p:cNvPicPr preferRelativeResize="0"/>
          <p:nvPr/>
        </p:nvPicPr>
        <p:blipFill>
          <a:blip r:embed="rId3">
            <a:alphaModFix/>
          </a:blip>
          <a:stretch>
            <a:fillRect/>
          </a:stretch>
        </p:blipFill>
        <p:spPr>
          <a:xfrm>
            <a:off x="3845325" y="710788"/>
            <a:ext cx="1453350" cy="1453350"/>
          </a:xfrm>
          <a:prstGeom prst="rect">
            <a:avLst/>
          </a:prstGeom>
          <a:noFill/>
          <a:ln w="38100" cap="flat" cmpd="sng">
            <a:solidFill>
              <a:schemeClr val="dk1"/>
            </a:solidFill>
            <a:prstDash val="solid"/>
            <a:round/>
            <a:headEnd type="none" w="sm" len="sm"/>
            <a:tailEnd type="none" w="sm" len="sm"/>
          </a:ln>
        </p:spPr>
      </p:pic>
      <p:pic>
        <p:nvPicPr>
          <p:cNvPr id="141" name="Google Shape;141;p25"/>
          <p:cNvPicPr preferRelativeResize="0"/>
          <p:nvPr/>
        </p:nvPicPr>
        <p:blipFill rotWithShape="1">
          <a:blip r:embed="rId4">
            <a:alphaModFix/>
          </a:blip>
          <a:srcRect l="30161" t="10332" r="30157" b="10308"/>
          <a:stretch/>
        </p:blipFill>
        <p:spPr>
          <a:xfrm>
            <a:off x="2205399" y="710800"/>
            <a:ext cx="1453324" cy="1453325"/>
          </a:xfrm>
          <a:prstGeom prst="rect">
            <a:avLst/>
          </a:prstGeom>
          <a:noFill/>
          <a:ln w="38100" cap="flat" cmpd="sng">
            <a:solidFill>
              <a:srgbClr val="9E9E9E"/>
            </a:solidFill>
            <a:prstDash val="solid"/>
            <a:round/>
            <a:headEnd type="none" w="sm" len="sm"/>
            <a:tailEnd type="none" w="sm" len="sm"/>
          </a:ln>
        </p:spPr>
      </p:pic>
      <p:pic>
        <p:nvPicPr>
          <p:cNvPr id="142" name="Google Shape;142;p25"/>
          <p:cNvPicPr preferRelativeResize="0"/>
          <p:nvPr/>
        </p:nvPicPr>
        <p:blipFill rotWithShape="1">
          <a:blip r:embed="rId5">
            <a:alphaModFix/>
          </a:blip>
          <a:srcRect l="31782" t="16003" r="22917" b="16010"/>
          <a:stretch/>
        </p:blipFill>
        <p:spPr>
          <a:xfrm>
            <a:off x="5485274" y="710800"/>
            <a:ext cx="1453326" cy="1453324"/>
          </a:xfrm>
          <a:prstGeom prst="rect">
            <a:avLst/>
          </a:prstGeom>
          <a:noFill/>
          <a:ln w="38100" cap="flat" cmpd="sng">
            <a:solidFill>
              <a:srgbClr val="9E9E9E"/>
            </a:solidFill>
            <a:prstDash val="solid"/>
            <a:round/>
            <a:headEnd type="none" w="sm" len="sm"/>
            <a:tailEnd type="none" w="sm" len="sm"/>
          </a:ln>
        </p:spPr>
      </p:pic>
      <p:sp>
        <p:nvSpPr>
          <p:cNvPr id="143" name="Google Shape;143;p25"/>
          <p:cNvSpPr/>
          <p:nvPr/>
        </p:nvSpPr>
        <p:spPr>
          <a:xfrm>
            <a:off x="7873652" y="1763497"/>
            <a:ext cx="573774" cy="610301"/>
          </a:xfrm>
          <a:custGeom>
            <a:avLst/>
            <a:gdLst/>
            <a:ahLst/>
            <a:cxnLst/>
            <a:rect l="l" t="t" r="r" b="b"/>
            <a:pathLst>
              <a:path w="31040" h="33016" extrusionOk="0">
                <a:moveTo>
                  <a:pt x="9505" y="6972"/>
                </a:moveTo>
                <a:cubicBezTo>
                  <a:pt x="10382" y="6972"/>
                  <a:pt x="10774" y="8361"/>
                  <a:pt x="10728" y="9180"/>
                </a:cubicBezTo>
                <a:cubicBezTo>
                  <a:pt x="10672" y="10165"/>
                  <a:pt x="11749" y="10519"/>
                  <a:pt x="12558" y="10519"/>
                </a:cubicBezTo>
                <a:cubicBezTo>
                  <a:pt x="12785" y="10519"/>
                  <a:pt x="12991" y="10491"/>
                  <a:pt x="13145" y="10442"/>
                </a:cubicBezTo>
                <a:cubicBezTo>
                  <a:pt x="13270" y="10404"/>
                  <a:pt x="13420" y="10383"/>
                  <a:pt x="13579" y="10383"/>
                </a:cubicBezTo>
                <a:cubicBezTo>
                  <a:pt x="14328" y="10383"/>
                  <a:pt x="15295" y="10857"/>
                  <a:pt x="14990" y="12359"/>
                </a:cubicBezTo>
                <a:cubicBezTo>
                  <a:pt x="14736" y="13662"/>
                  <a:pt x="12463" y="14802"/>
                  <a:pt x="10433" y="14802"/>
                </a:cubicBezTo>
                <a:cubicBezTo>
                  <a:pt x="9606" y="14802"/>
                  <a:pt x="8820" y="14613"/>
                  <a:pt x="8227" y="14169"/>
                </a:cubicBezTo>
                <a:cubicBezTo>
                  <a:pt x="8227" y="14169"/>
                  <a:pt x="5358" y="11942"/>
                  <a:pt x="7585" y="8596"/>
                </a:cubicBezTo>
                <a:cubicBezTo>
                  <a:pt x="8380" y="7401"/>
                  <a:pt x="9017" y="6972"/>
                  <a:pt x="9505" y="6972"/>
                </a:cubicBezTo>
                <a:close/>
                <a:moveTo>
                  <a:pt x="20602" y="14331"/>
                </a:moveTo>
                <a:cubicBezTo>
                  <a:pt x="21809" y="14331"/>
                  <a:pt x="22018" y="15463"/>
                  <a:pt x="21848" y="16026"/>
                </a:cubicBezTo>
                <a:cubicBezTo>
                  <a:pt x="21662" y="16655"/>
                  <a:pt x="21852" y="18207"/>
                  <a:pt x="22930" y="18207"/>
                </a:cubicBezTo>
                <a:cubicBezTo>
                  <a:pt x="22954" y="18207"/>
                  <a:pt x="22978" y="18206"/>
                  <a:pt x="23003" y="18205"/>
                </a:cubicBezTo>
                <a:cubicBezTo>
                  <a:pt x="23046" y="18202"/>
                  <a:pt x="23091" y="18201"/>
                  <a:pt x="23138" y="18201"/>
                </a:cubicBezTo>
                <a:cubicBezTo>
                  <a:pt x="24319" y="18201"/>
                  <a:pt x="26414" y="19079"/>
                  <a:pt x="23539" y="21015"/>
                </a:cubicBezTo>
                <a:cubicBezTo>
                  <a:pt x="22695" y="21586"/>
                  <a:pt x="21929" y="21791"/>
                  <a:pt x="21264" y="21791"/>
                </a:cubicBezTo>
                <a:cubicBezTo>
                  <a:pt x="19574" y="21791"/>
                  <a:pt x="18538" y="20467"/>
                  <a:pt x="18538" y="20467"/>
                </a:cubicBezTo>
                <a:cubicBezTo>
                  <a:pt x="17133" y="18645"/>
                  <a:pt x="18479" y="14716"/>
                  <a:pt x="20122" y="14383"/>
                </a:cubicBezTo>
                <a:cubicBezTo>
                  <a:pt x="20297" y="14347"/>
                  <a:pt x="20457" y="14331"/>
                  <a:pt x="20602" y="14331"/>
                </a:cubicBezTo>
                <a:close/>
                <a:moveTo>
                  <a:pt x="8687" y="19577"/>
                </a:moveTo>
                <a:cubicBezTo>
                  <a:pt x="10180" y="19577"/>
                  <a:pt x="11610" y="20436"/>
                  <a:pt x="12716" y="21372"/>
                </a:cubicBezTo>
                <a:cubicBezTo>
                  <a:pt x="16721" y="24748"/>
                  <a:pt x="14619" y="28762"/>
                  <a:pt x="13432" y="28762"/>
                </a:cubicBezTo>
                <a:cubicBezTo>
                  <a:pt x="13292" y="28762"/>
                  <a:pt x="13164" y="28706"/>
                  <a:pt x="13061" y="28587"/>
                </a:cubicBezTo>
                <a:cubicBezTo>
                  <a:pt x="12085" y="27456"/>
                  <a:pt x="11180" y="25908"/>
                  <a:pt x="9335" y="24848"/>
                </a:cubicBezTo>
                <a:cubicBezTo>
                  <a:pt x="8323" y="24258"/>
                  <a:pt x="7153" y="23901"/>
                  <a:pt x="5981" y="23901"/>
                </a:cubicBezTo>
                <a:cubicBezTo>
                  <a:pt x="5829" y="23901"/>
                  <a:pt x="5677" y="23907"/>
                  <a:pt x="5525" y="23920"/>
                </a:cubicBezTo>
                <a:cubicBezTo>
                  <a:pt x="5384" y="23933"/>
                  <a:pt x="5208" y="23943"/>
                  <a:pt x="5017" y="23943"/>
                </a:cubicBezTo>
                <a:cubicBezTo>
                  <a:pt x="4156" y="23943"/>
                  <a:pt x="2995" y="23735"/>
                  <a:pt x="3453" y="22634"/>
                </a:cubicBezTo>
                <a:cubicBezTo>
                  <a:pt x="4060" y="21169"/>
                  <a:pt x="6382" y="20003"/>
                  <a:pt x="7858" y="19669"/>
                </a:cubicBezTo>
                <a:cubicBezTo>
                  <a:pt x="8136" y="19606"/>
                  <a:pt x="8412" y="19577"/>
                  <a:pt x="8687" y="19577"/>
                </a:cubicBezTo>
                <a:close/>
                <a:moveTo>
                  <a:pt x="9275" y="0"/>
                </a:moveTo>
                <a:cubicBezTo>
                  <a:pt x="0" y="12109"/>
                  <a:pt x="298" y="24610"/>
                  <a:pt x="2655" y="28944"/>
                </a:cubicBezTo>
                <a:cubicBezTo>
                  <a:pt x="3949" y="31322"/>
                  <a:pt x="6023" y="33015"/>
                  <a:pt x="9064" y="33015"/>
                </a:cubicBezTo>
                <a:cubicBezTo>
                  <a:pt x="11566" y="33015"/>
                  <a:pt x="14721" y="31869"/>
                  <a:pt x="18634" y="29016"/>
                </a:cubicBezTo>
                <a:cubicBezTo>
                  <a:pt x="27289" y="22693"/>
                  <a:pt x="31040" y="11966"/>
                  <a:pt x="31040" y="11966"/>
                </a:cubicBezTo>
                <a:cubicBezTo>
                  <a:pt x="25337" y="2881"/>
                  <a:pt x="9275" y="0"/>
                  <a:pt x="9275" y="0"/>
                </a:cubicBezTo>
                <a:close/>
              </a:path>
            </a:pathLst>
          </a:custGeom>
          <a:solidFill>
            <a:srgbClr val="7F6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5"/>
          <p:cNvSpPr/>
          <p:nvPr/>
        </p:nvSpPr>
        <p:spPr>
          <a:xfrm>
            <a:off x="7376163" y="1832375"/>
            <a:ext cx="549707" cy="611669"/>
          </a:xfrm>
          <a:custGeom>
            <a:avLst/>
            <a:gdLst/>
            <a:ahLst/>
            <a:cxnLst/>
            <a:rect l="l" t="t" r="r" b="b"/>
            <a:pathLst>
              <a:path w="29738" h="33090" extrusionOk="0">
                <a:moveTo>
                  <a:pt x="21885" y="7813"/>
                </a:moveTo>
                <a:cubicBezTo>
                  <a:pt x="23988" y="7813"/>
                  <a:pt x="26512" y="10036"/>
                  <a:pt x="26289" y="11507"/>
                </a:cubicBezTo>
                <a:cubicBezTo>
                  <a:pt x="26135" y="12526"/>
                  <a:pt x="25562" y="12841"/>
                  <a:pt x="25019" y="12841"/>
                </a:cubicBezTo>
                <a:cubicBezTo>
                  <a:pt x="24680" y="12841"/>
                  <a:pt x="24352" y="12718"/>
                  <a:pt x="24146" y="12567"/>
                </a:cubicBezTo>
                <a:cubicBezTo>
                  <a:pt x="23876" y="12363"/>
                  <a:pt x="23343" y="12171"/>
                  <a:pt x="22838" y="12171"/>
                </a:cubicBezTo>
                <a:cubicBezTo>
                  <a:pt x="22341" y="12171"/>
                  <a:pt x="21871" y="12357"/>
                  <a:pt x="21705" y="12900"/>
                </a:cubicBezTo>
                <a:cubicBezTo>
                  <a:pt x="21521" y="13528"/>
                  <a:pt x="20903" y="14433"/>
                  <a:pt x="20247" y="14433"/>
                </a:cubicBezTo>
                <a:cubicBezTo>
                  <a:pt x="19759" y="14433"/>
                  <a:pt x="19250" y="13931"/>
                  <a:pt x="18884" y="12436"/>
                </a:cubicBezTo>
                <a:cubicBezTo>
                  <a:pt x="18015" y="8924"/>
                  <a:pt x="21122" y="7924"/>
                  <a:pt x="21122" y="7924"/>
                </a:cubicBezTo>
                <a:cubicBezTo>
                  <a:pt x="21366" y="7848"/>
                  <a:pt x="21622" y="7813"/>
                  <a:pt x="21885" y="7813"/>
                </a:cubicBezTo>
                <a:close/>
                <a:moveTo>
                  <a:pt x="10759" y="13171"/>
                </a:moveTo>
                <a:cubicBezTo>
                  <a:pt x="11738" y="13171"/>
                  <a:pt x="12905" y="13553"/>
                  <a:pt x="13990" y="14889"/>
                </a:cubicBezTo>
                <a:cubicBezTo>
                  <a:pt x="15885" y="17239"/>
                  <a:pt x="14767" y="17906"/>
                  <a:pt x="13589" y="17906"/>
                </a:cubicBezTo>
                <a:cubicBezTo>
                  <a:pt x="13197" y="17906"/>
                  <a:pt x="12799" y="17832"/>
                  <a:pt x="12502" y="17722"/>
                </a:cubicBezTo>
                <a:cubicBezTo>
                  <a:pt x="12362" y="17669"/>
                  <a:pt x="12227" y="17645"/>
                  <a:pt x="12100" y="17645"/>
                </a:cubicBezTo>
                <a:cubicBezTo>
                  <a:pt x="11145" y="17645"/>
                  <a:pt x="10561" y="19000"/>
                  <a:pt x="10561" y="19651"/>
                </a:cubicBezTo>
                <a:cubicBezTo>
                  <a:pt x="10561" y="20225"/>
                  <a:pt x="10130" y="21139"/>
                  <a:pt x="9193" y="21139"/>
                </a:cubicBezTo>
                <a:cubicBezTo>
                  <a:pt x="8904" y="21139"/>
                  <a:pt x="8567" y="21052"/>
                  <a:pt x="8180" y="20842"/>
                </a:cubicBezTo>
                <a:cubicBezTo>
                  <a:pt x="6549" y="19949"/>
                  <a:pt x="6394" y="15341"/>
                  <a:pt x="8478" y="13853"/>
                </a:cubicBezTo>
                <a:cubicBezTo>
                  <a:pt x="8478" y="13853"/>
                  <a:pt x="9451" y="13171"/>
                  <a:pt x="10759" y="13171"/>
                </a:cubicBezTo>
                <a:close/>
                <a:moveTo>
                  <a:pt x="23706" y="17579"/>
                </a:moveTo>
                <a:cubicBezTo>
                  <a:pt x="23941" y="17579"/>
                  <a:pt x="24174" y="17710"/>
                  <a:pt x="24384" y="18044"/>
                </a:cubicBezTo>
                <a:cubicBezTo>
                  <a:pt x="25242" y="19389"/>
                  <a:pt x="24849" y="21961"/>
                  <a:pt x="24277" y="23354"/>
                </a:cubicBezTo>
                <a:cubicBezTo>
                  <a:pt x="23587" y="25045"/>
                  <a:pt x="21741" y="25914"/>
                  <a:pt x="20086" y="26354"/>
                </a:cubicBezTo>
                <a:cubicBezTo>
                  <a:pt x="19381" y="26540"/>
                  <a:pt x="18734" y="26621"/>
                  <a:pt x="18144" y="26621"/>
                </a:cubicBezTo>
                <a:cubicBezTo>
                  <a:pt x="14003" y="26621"/>
                  <a:pt x="12687" y="22610"/>
                  <a:pt x="13990" y="22485"/>
                </a:cubicBezTo>
                <a:cubicBezTo>
                  <a:pt x="15478" y="22330"/>
                  <a:pt x="17264" y="22485"/>
                  <a:pt x="19193" y="21592"/>
                </a:cubicBezTo>
                <a:cubicBezTo>
                  <a:pt x="20396" y="21032"/>
                  <a:pt x="21467" y="20151"/>
                  <a:pt x="22146" y="19008"/>
                </a:cubicBezTo>
                <a:cubicBezTo>
                  <a:pt x="22432" y="18514"/>
                  <a:pt x="23077" y="17579"/>
                  <a:pt x="23706" y="17579"/>
                </a:cubicBezTo>
                <a:close/>
                <a:moveTo>
                  <a:pt x="21625" y="0"/>
                </a:moveTo>
                <a:cubicBezTo>
                  <a:pt x="11030" y="0"/>
                  <a:pt x="0" y="11472"/>
                  <a:pt x="0" y="11472"/>
                </a:cubicBezTo>
                <a:cubicBezTo>
                  <a:pt x="4906" y="25902"/>
                  <a:pt x="15478" y="32605"/>
                  <a:pt x="20384" y="33046"/>
                </a:cubicBezTo>
                <a:cubicBezTo>
                  <a:pt x="20696" y="33074"/>
                  <a:pt x="21006" y="33089"/>
                  <a:pt x="21313" y="33089"/>
                </a:cubicBezTo>
                <a:cubicBezTo>
                  <a:pt x="25848" y="33089"/>
                  <a:pt x="29737" y="29842"/>
                  <a:pt x="29314" y="19806"/>
                </a:cubicBezTo>
                <a:cubicBezTo>
                  <a:pt x="28873" y="9090"/>
                  <a:pt x="22027" y="6"/>
                  <a:pt x="22027" y="6"/>
                </a:cubicBezTo>
                <a:cubicBezTo>
                  <a:pt x="21893" y="2"/>
                  <a:pt x="21759" y="0"/>
                  <a:pt x="21625" y="0"/>
                </a:cubicBezTo>
                <a:close/>
              </a:path>
            </a:pathLst>
          </a:custGeom>
          <a:solidFill>
            <a:srgbClr val="DB6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5"/>
          <p:cNvSpPr/>
          <p:nvPr/>
        </p:nvSpPr>
        <p:spPr>
          <a:xfrm>
            <a:off x="1631627" y="3492547"/>
            <a:ext cx="573774" cy="610301"/>
          </a:xfrm>
          <a:custGeom>
            <a:avLst/>
            <a:gdLst/>
            <a:ahLst/>
            <a:cxnLst/>
            <a:rect l="l" t="t" r="r" b="b"/>
            <a:pathLst>
              <a:path w="31040" h="33016" extrusionOk="0">
                <a:moveTo>
                  <a:pt x="9505" y="6972"/>
                </a:moveTo>
                <a:cubicBezTo>
                  <a:pt x="10382" y="6972"/>
                  <a:pt x="10774" y="8361"/>
                  <a:pt x="10728" y="9180"/>
                </a:cubicBezTo>
                <a:cubicBezTo>
                  <a:pt x="10672" y="10165"/>
                  <a:pt x="11749" y="10519"/>
                  <a:pt x="12558" y="10519"/>
                </a:cubicBezTo>
                <a:cubicBezTo>
                  <a:pt x="12785" y="10519"/>
                  <a:pt x="12991" y="10491"/>
                  <a:pt x="13145" y="10442"/>
                </a:cubicBezTo>
                <a:cubicBezTo>
                  <a:pt x="13270" y="10404"/>
                  <a:pt x="13420" y="10383"/>
                  <a:pt x="13579" y="10383"/>
                </a:cubicBezTo>
                <a:cubicBezTo>
                  <a:pt x="14328" y="10383"/>
                  <a:pt x="15295" y="10857"/>
                  <a:pt x="14990" y="12359"/>
                </a:cubicBezTo>
                <a:cubicBezTo>
                  <a:pt x="14736" y="13662"/>
                  <a:pt x="12463" y="14802"/>
                  <a:pt x="10433" y="14802"/>
                </a:cubicBezTo>
                <a:cubicBezTo>
                  <a:pt x="9606" y="14802"/>
                  <a:pt x="8820" y="14613"/>
                  <a:pt x="8227" y="14169"/>
                </a:cubicBezTo>
                <a:cubicBezTo>
                  <a:pt x="8227" y="14169"/>
                  <a:pt x="5358" y="11942"/>
                  <a:pt x="7585" y="8596"/>
                </a:cubicBezTo>
                <a:cubicBezTo>
                  <a:pt x="8380" y="7401"/>
                  <a:pt x="9017" y="6972"/>
                  <a:pt x="9505" y="6972"/>
                </a:cubicBezTo>
                <a:close/>
                <a:moveTo>
                  <a:pt x="20602" y="14331"/>
                </a:moveTo>
                <a:cubicBezTo>
                  <a:pt x="21809" y="14331"/>
                  <a:pt x="22018" y="15463"/>
                  <a:pt x="21848" y="16026"/>
                </a:cubicBezTo>
                <a:cubicBezTo>
                  <a:pt x="21662" y="16655"/>
                  <a:pt x="21852" y="18207"/>
                  <a:pt x="22930" y="18207"/>
                </a:cubicBezTo>
                <a:cubicBezTo>
                  <a:pt x="22954" y="18207"/>
                  <a:pt x="22978" y="18206"/>
                  <a:pt x="23003" y="18205"/>
                </a:cubicBezTo>
                <a:cubicBezTo>
                  <a:pt x="23046" y="18202"/>
                  <a:pt x="23091" y="18201"/>
                  <a:pt x="23138" y="18201"/>
                </a:cubicBezTo>
                <a:cubicBezTo>
                  <a:pt x="24319" y="18201"/>
                  <a:pt x="26414" y="19079"/>
                  <a:pt x="23539" y="21015"/>
                </a:cubicBezTo>
                <a:cubicBezTo>
                  <a:pt x="22695" y="21586"/>
                  <a:pt x="21929" y="21791"/>
                  <a:pt x="21264" y="21791"/>
                </a:cubicBezTo>
                <a:cubicBezTo>
                  <a:pt x="19574" y="21791"/>
                  <a:pt x="18538" y="20467"/>
                  <a:pt x="18538" y="20467"/>
                </a:cubicBezTo>
                <a:cubicBezTo>
                  <a:pt x="17133" y="18645"/>
                  <a:pt x="18479" y="14716"/>
                  <a:pt x="20122" y="14383"/>
                </a:cubicBezTo>
                <a:cubicBezTo>
                  <a:pt x="20297" y="14347"/>
                  <a:pt x="20457" y="14331"/>
                  <a:pt x="20602" y="14331"/>
                </a:cubicBezTo>
                <a:close/>
                <a:moveTo>
                  <a:pt x="8687" y="19577"/>
                </a:moveTo>
                <a:cubicBezTo>
                  <a:pt x="10180" y="19577"/>
                  <a:pt x="11610" y="20436"/>
                  <a:pt x="12716" y="21372"/>
                </a:cubicBezTo>
                <a:cubicBezTo>
                  <a:pt x="16721" y="24748"/>
                  <a:pt x="14619" y="28762"/>
                  <a:pt x="13432" y="28762"/>
                </a:cubicBezTo>
                <a:cubicBezTo>
                  <a:pt x="13292" y="28762"/>
                  <a:pt x="13164" y="28706"/>
                  <a:pt x="13061" y="28587"/>
                </a:cubicBezTo>
                <a:cubicBezTo>
                  <a:pt x="12085" y="27456"/>
                  <a:pt x="11180" y="25908"/>
                  <a:pt x="9335" y="24848"/>
                </a:cubicBezTo>
                <a:cubicBezTo>
                  <a:pt x="8323" y="24258"/>
                  <a:pt x="7153" y="23901"/>
                  <a:pt x="5981" y="23901"/>
                </a:cubicBezTo>
                <a:cubicBezTo>
                  <a:pt x="5829" y="23901"/>
                  <a:pt x="5677" y="23907"/>
                  <a:pt x="5525" y="23920"/>
                </a:cubicBezTo>
                <a:cubicBezTo>
                  <a:pt x="5384" y="23933"/>
                  <a:pt x="5208" y="23943"/>
                  <a:pt x="5017" y="23943"/>
                </a:cubicBezTo>
                <a:cubicBezTo>
                  <a:pt x="4156" y="23943"/>
                  <a:pt x="2995" y="23735"/>
                  <a:pt x="3453" y="22634"/>
                </a:cubicBezTo>
                <a:cubicBezTo>
                  <a:pt x="4060" y="21169"/>
                  <a:pt x="6382" y="20003"/>
                  <a:pt x="7858" y="19669"/>
                </a:cubicBezTo>
                <a:cubicBezTo>
                  <a:pt x="8136" y="19606"/>
                  <a:pt x="8412" y="19577"/>
                  <a:pt x="8687" y="19577"/>
                </a:cubicBezTo>
                <a:close/>
                <a:moveTo>
                  <a:pt x="9275" y="0"/>
                </a:moveTo>
                <a:cubicBezTo>
                  <a:pt x="0" y="12109"/>
                  <a:pt x="298" y="24610"/>
                  <a:pt x="2655" y="28944"/>
                </a:cubicBezTo>
                <a:cubicBezTo>
                  <a:pt x="3949" y="31322"/>
                  <a:pt x="6023" y="33015"/>
                  <a:pt x="9064" y="33015"/>
                </a:cubicBezTo>
                <a:cubicBezTo>
                  <a:pt x="11566" y="33015"/>
                  <a:pt x="14721" y="31869"/>
                  <a:pt x="18634" y="29016"/>
                </a:cubicBezTo>
                <a:cubicBezTo>
                  <a:pt x="27289" y="22693"/>
                  <a:pt x="31040" y="11966"/>
                  <a:pt x="31040" y="11966"/>
                </a:cubicBezTo>
                <a:cubicBezTo>
                  <a:pt x="25337" y="2881"/>
                  <a:pt x="9275" y="0"/>
                  <a:pt x="9275" y="0"/>
                </a:cubicBezTo>
                <a:close/>
              </a:path>
            </a:pathLst>
          </a:custGeom>
          <a:solidFill>
            <a:srgbClr val="DB6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5"/>
          <p:cNvSpPr/>
          <p:nvPr/>
        </p:nvSpPr>
        <p:spPr>
          <a:xfrm>
            <a:off x="1134138" y="3561425"/>
            <a:ext cx="549707" cy="611669"/>
          </a:xfrm>
          <a:custGeom>
            <a:avLst/>
            <a:gdLst/>
            <a:ahLst/>
            <a:cxnLst/>
            <a:rect l="l" t="t" r="r" b="b"/>
            <a:pathLst>
              <a:path w="29738" h="33090" extrusionOk="0">
                <a:moveTo>
                  <a:pt x="21885" y="7813"/>
                </a:moveTo>
                <a:cubicBezTo>
                  <a:pt x="23988" y="7813"/>
                  <a:pt x="26512" y="10036"/>
                  <a:pt x="26289" y="11507"/>
                </a:cubicBezTo>
                <a:cubicBezTo>
                  <a:pt x="26135" y="12526"/>
                  <a:pt x="25562" y="12841"/>
                  <a:pt x="25019" y="12841"/>
                </a:cubicBezTo>
                <a:cubicBezTo>
                  <a:pt x="24680" y="12841"/>
                  <a:pt x="24352" y="12718"/>
                  <a:pt x="24146" y="12567"/>
                </a:cubicBezTo>
                <a:cubicBezTo>
                  <a:pt x="23876" y="12363"/>
                  <a:pt x="23343" y="12171"/>
                  <a:pt x="22838" y="12171"/>
                </a:cubicBezTo>
                <a:cubicBezTo>
                  <a:pt x="22341" y="12171"/>
                  <a:pt x="21871" y="12357"/>
                  <a:pt x="21705" y="12900"/>
                </a:cubicBezTo>
                <a:cubicBezTo>
                  <a:pt x="21521" y="13528"/>
                  <a:pt x="20903" y="14433"/>
                  <a:pt x="20247" y="14433"/>
                </a:cubicBezTo>
                <a:cubicBezTo>
                  <a:pt x="19759" y="14433"/>
                  <a:pt x="19250" y="13931"/>
                  <a:pt x="18884" y="12436"/>
                </a:cubicBezTo>
                <a:cubicBezTo>
                  <a:pt x="18015" y="8924"/>
                  <a:pt x="21122" y="7924"/>
                  <a:pt x="21122" y="7924"/>
                </a:cubicBezTo>
                <a:cubicBezTo>
                  <a:pt x="21366" y="7848"/>
                  <a:pt x="21622" y="7813"/>
                  <a:pt x="21885" y="7813"/>
                </a:cubicBezTo>
                <a:close/>
                <a:moveTo>
                  <a:pt x="10759" y="13171"/>
                </a:moveTo>
                <a:cubicBezTo>
                  <a:pt x="11738" y="13171"/>
                  <a:pt x="12905" y="13553"/>
                  <a:pt x="13990" y="14889"/>
                </a:cubicBezTo>
                <a:cubicBezTo>
                  <a:pt x="15885" y="17239"/>
                  <a:pt x="14767" y="17906"/>
                  <a:pt x="13589" y="17906"/>
                </a:cubicBezTo>
                <a:cubicBezTo>
                  <a:pt x="13197" y="17906"/>
                  <a:pt x="12799" y="17832"/>
                  <a:pt x="12502" y="17722"/>
                </a:cubicBezTo>
                <a:cubicBezTo>
                  <a:pt x="12362" y="17669"/>
                  <a:pt x="12227" y="17645"/>
                  <a:pt x="12100" y="17645"/>
                </a:cubicBezTo>
                <a:cubicBezTo>
                  <a:pt x="11145" y="17645"/>
                  <a:pt x="10561" y="19000"/>
                  <a:pt x="10561" y="19651"/>
                </a:cubicBezTo>
                <a:cubicBezTo>
                  <a:pt x="10561" y="20225"/>
                  <a:pt x="10130" y="21139"/>
                  <a:pt x="9193" y="21139"/>
                </a:cubicBezTo>
                <a:cubicBezTo>
                  <a:pt x="8904" y="21139"/>
                  <a:pt x="8567" y="21052"/>
                  <a:pt x="8180" y="20842"/>
                </a:cubicBezTo>
                <a:cubicBezTo>
                  <a:pt x="6549" y="19949"/>
                  <a:pt x="6394" y="15341"/>
                  <a:pt x="8478" y="13853"/>
                </a:cubicBezTo>
                <a:cubicBezTo>
                  <a:pt x="8478" y="13853"/>
                  <a:pt x="9451" y="13171"/>
                  <a:pt x="10759" y="13171"/>
                </a:cubicBezTo>
                <a:close/>
                <a:moveTo>
                  <a:pt x="23706" y="17579"/>
                </a:moveTo>
                <a:cubicBezTo>
                  <a:pt x="23941" y="17579"/>
                  <a:pt x="24174" y="17710"/>
                  <a:pt x="24384" y="18044"/>
                </a:cubicBezTo>
                <a:cubicBezTo>
                  <a:pt x="25242" y="19389"/>
                  <a:pt x="24849" y="21961"/>
                  <a:pt x="24277" y="23354"/>
                </a:cubicBezTo>
                <a:cubicBezTo>
                  <a:pt x="23587" y="25045"/>
                  <a:pt x="21741" y="25914"/>
                  <a:pt x="20086" y="26354"/>
                </a:cubicBezTo>
                <a:cubicBezTo>
                  <a:pt x="19381" y="26540"/>
                  <a:pt x="18734" y="26621"/>
                  <a:pt x="18144" y="26621"/>
                </a:cubicBezTo>
                <a:cubicBezTo>
                  <a:pt x="14003" y="26621"/>
                  <a:pt x="12687" y="22610"/>
                  <a:pt x="13990" y="22485"/>
                </a:cubicBezTo>
                <a:cubicBezTo>
                  <a:pt x="15478" y="22330"/>
                  <a:pt x="17264" y="22485"/>
                  <a:pt x="19193" y="21592"/>
                </a:cubicBezTo>
                <a:cubicBezTo>
                  <a:pt x="20396" y="21032"/>
                  <a:pt x="21467" y="20151"/>
                  <a:pt x="22146" y="19008"/>
                </a:cubicBezTo>
                <a:cubicBezTo>
                  <a:pt x="22432" y="18514"/>
                  <a:pt x="23077" y="17579"/>
                  <a:pt x="23706" y="17579"/>
                </a:cubicBezTo>
                <a:close/>
                <a:moveTo>
                  <a:pt x="21625" y="0"/>
                </a:moveTo>
                <a:cubicBezTo>
                  <a:pt x="11030" y="0"/>
                  <a:pt x="0" y="11472"/>
                  <a:pt x="0" y="11472"/>
                </a:cubicBezTo>
                <a:cubicBezTo>
                  <a:pt x="4906" y="25902"/>
                  <a:pt x="15478" y="32605"/>
                  <a:pt x="20384" y="33046"/>
                </a:cubicBezTo>
                <a:cubicBezTo>
                  <a:pt x="20696" y="33074"/>
                  <a:pt x="21006" y="33089"/>
                  <a:pt x="21313" y="33089"/>
                </a:cubicBezTo>
                <a:cubicBezTo>
                  <a:pt x="25848" y="33089"/>
                  <a:pt x="29737" y="29842"/>
                  <a:pt x="29314" y="19806"/>
                </a:cubicBezTo>
                <a:cubicBezTo>
                  <a:pt x="28873" y="9090"/>
                  <a:pt x="22027" y="6"/>
                  <a:pt x="22027" y="6"/>
                </a:cubicBezTo>
                <a:cubicBezTo>
                  <a:pt x="21893" y="2"/>
                  <a:pt x="21759" y="0"/>
                  <a:pt x="21625" y="0"/>
                </a:cubicBezTo>
                <a:close/>
              </a:path>
            </a:pathLst>
          </a:custGeom>
          <a:solidFill>
            <a:srgbClr val="7F6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4"/>
          <p:cNvSpPr txBox="1"/>
          <p:nvPr/>
        </p:nvSpPr>
        <p:spPr>
          <a:xfrm>
            <a:off x="364425" y="1062275"/>
            <a:ext cx="4729200" cy="11697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800">
                <a:latin typeface="Georgia"/>
                <a:ea typeface="Georgia"/>
                <a:cs typeface="Georgia"/>
                <a:sym typeface="Georgia"/>
              </a:rPr>
              <a:t>„Az Alföldi Róbert rendezésében május elején bemutatott Az ember</a:t>
            </a:r>
            <a:endParaRPr sz="800">
              <a:latin typeface="Georgia"/>
              <a:ea typeface="Georgia"/>
              <a:cs typeface="Georgia"/>
              <a:sym typeface="Georgia"/>
            </a:endParaRPr>
          </a:p>
          <a:p>
            <a:pPr marL="0" lvl="0" indent="0" algn="l" rtl="0">
              <a:spcBef>
                <a:spcPts val="0"/>
              </a:spcBef>
              <a:spcAft>
                <a:spcPts val="0"/>
              </a:spcAft>
              <a:buNone/>
            </a:pPr>
            <a:r>
              <a:rPr lang="es" sz="800">
                <a:latin typeface="Georgia"/>
                <a:ea typeface="Georgia"/>
                <a:cs typeface="Georgia"/>
                <a:sym typeface="Georgia"/>
              </a:rPr>
              <a:t>tragédiája című előadás újabb vitát robbantott ki a Nemzeti Színház körül.”</a:t>
            </a:r>
            <a:endParaRPr sz="800">
              <a:latin typeface="Georgia"/>
              <a:ea typeface="Georgia"/>
              <a:cs typeface="Georgia"/>
              <a:sym typeface="Georgia"/>
            </a:endParaRPr>
          </a:p>
          <a:p>
            <a:pPr marL="0" lvl="0" indent="0" algn="l" rtl="0">
              <a:spcBef>
                <a:spcPts val="0"/>
              </a:spcBef>
              <a:spcAft>
                <a:spcPts val="0"/>
              </a:spcAft>
              <a:buNone/>
            </a:pPr>
            <a:endParaRPr sz="800">
              <a:latin typeface="Georgia"/>
              <a:ea typeface="Georgia"/>
              <a:cs typeface="Georgia"/>
              <a:sym typeface="Georgia"/>
            </a:endParaRPr>
          </a:p>
          <a:p>
            <a:pPr marL="0" lvl="0" indent="0" algn="l" rtl="0">
              <a:spcBef>
                <a:spcPts val="0"/>
              </a:spcBef>
              <a:spcAft>
                <a:spcPts val="0"/>
              </a:spcAft>
              <a:buNone/>
            </a:pPr>
            <a:r>
              <a:rPr lang="es" sz="800">
                <a:latin typeface="Georgia"/>
                <a:ea typeface="Georgia"/>
                <a:cs typeface="Georgia"/>
                <a:sym typeface="Georgia"/>
              </a:rPr>
              <a:t>„-…Alföldi Róbert célja az volt Az ember tragédiája színrevitelével, hogy közelebb hozza a fiatalokhoz a kötelező olvasmányt. &amp;quot;A helyzetek maiként vannak értelmezve&amp;quot; - mondta a rendező. Az előadás szerinte &amp;quot;kevésbé historizáló&amp;quot;, inkább arra törekedtek, hogy megmutassák, &amp;quot;az adott történelmi korszak problémája hogy működik ma&amp;quot;.-„</a:t>
            </a:r>
            <a:endParaRPr sz="800">
              <a:latin typeface="Georgia"/>
              <a:ea typeface="Georgia"/>
              <a:cs typeface="Georgia"/>
              <a:sym typeface="Georgia"/>
            </a:endParaRPr>
          </a:p>
          <a:p>
            <a:pPr marL="0" lvl="0" indent="0" algn="r" rtl="0">
              <a:spcBef>
                <a:spcPts val="0"/>
              </a:spcBef>
              <a:spcAft>
                <a:spcPts val="0"/>
              </a:spcAft>
              <a:buNone/>
            </a:pPr>
            <a:r>
              <a:rPr lang="es" sz="800">
                <a:latin typeface="Georgia"/>
                <a:ea typeface="Georgia"/>
                <a:cs typeface="Georgia"/>
                <a:sym typeface="Georgia"/>
              </a:rPr>
              <a:t>(Origo)</a:t>
            </a:r>
            <a:endParaRPr sz="800">
              <a:latin typeface="Georgia"/>
              <a:ea typeface="Georgia"/>
              <a:cs typeface="Georgia"/>
              <a:sym typeface="Georgia"/>
            </a:endParaRPr>
          </a:p>
        </p:txBody>
      </p:sp>
      <p:sp>
        <p:nvSpPr>
          <p:cNvPr id="334" name="Google Shape;334;p34"/>
          <p:cNvSpPr txBox="1">
            <a:spLocks noGrp="1"/>
          </p:cNvSpPr>
          <p:nvPr>
            <p:ph type="title"/>
          </p:nvPr>
        </p:nvSpPr>
        <p:spPr>
          <a:xfrm>
            <a:off x="288675" y="292575"/>
            <a:ext cx="5246700" cy="50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Színikritikák a többi rendezésről</a:t>
            </a:r>
            <a:endParaRPr sz="2100"/>
          </a:p>
        </p:txBody>
      </p:sp>
      <p:cxnSp>
        <p:nvCxnSpPr>
          <p:cNvPr id="335" name="Google Shape;335;p34"/>
          <p:cNvCxnSpPr/>
          <p:nvPr/>
        </p:nvCxnSpPr>
        <p:spPr>
          <a:xfrm rot="10800000" flipH="1">
            <a:off x="288675" y="783675"/>
            <a:ext cx="4032300" cy="11400"/>
          </a:xfrm>
          <a:prstGeom prst="straightConnector1">
            <a:avLst/>
          </a:prstGeom>
          <a:noFill/>
          <a:ln w="19050" cap="flat" cmpd="sng">
            <a:solidFill>
              <a:schemeClr val="dk1"/>
            </a:solidFill>
            <a:prstDash val="solid"/>
            <a:round/>
            <a:headEnd type="none" w="med" len="med"/>
            <a:tailEnd type="none" w="med" len="med"/>
          </a:ln>
        </p:spPr>
      </p:cxnSp>
      <p:sp>
        <p:nvSpPr>
          <p:cNvPr id="336" name="Google Shape;336;p34"/>
          <p:cNvSpPr txBox="1"/>
          <p:nvPr/>
        </p:nvSpPr>
        <p:spPr>
          <a:xfrm>
            <a:off x="4021025" y="2408125"/>
            <a:ext cx="4906200" cy="12930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800">
                <a:latin typeface="Georgia"/>
                <a:ea typeface="Georgia"/>
                <a:cs typeface="Georgia"/>
                <a:sym typeface="Georgia"/>
              </a:rPr>
              <a:t>„A Vidnyánszky rendezte Az ember tragédiája intellektuálisan gazdag előadás, amely</a:t>
            </a:r>
            <a:endParaRPr sz="800">
              <a:latin typeface="Georgia"/>
              <a:ea typeface="Georgia"/>
              <a:cs typeface="Georgia"/>
              <a:sym typeface="Georgia"/>
            </a:endParaRPr>
          </a:p>
          <a:p>
            <a:pPr marL="0" lvl="0" indent="0" algn="l" rtl="0">
              <a:spcBef>
                <a:spcPts val="0"/>
              </a:spcBef>
              <a:spcAft>
                <a:spcPts val="0"/>
              </a:spcAft>
              <a:buNone/>
            </a:pPr>
            <a:r>
              <a:rPr lang="es" sz="800">
                <a:latin typeface="Georgia"/>
                <a:ea typeface="Georgia"/>
                <a:cs typeface="Georgia"/>
                <a:sym typeface="Georgia"/>
              </a:rPr>
              <a:t>mind látványában, mind mondanivalójában hű maradt Madách Imre nagyszabású</a:t>
            </a:r>
            <a:endParaRPr sz="800">
              <a:latin typeface="Georgia"/>
              <a:ea typeface="Georgia"/>
              <a:cs typeface="Georgia"/>
              <a:sym typeface="Georgia"/>
            </a:endParaRPr>
          </a:p>
          <a:p>
            <a:pPr marL="0" lvl="0" indent="0" algn="l" rtl="0">
              <a:spcBef>
                <a:spcPts val="0"/>
              </a:spcBef>
              <a:spcAft>
                <a:spcPts val="0"/>
              </a:spcAft>
              <a:buNone/>
            </a:pPr>
            <a:r>
              <a:rPr lang="es" sz="800">
                <a:latin typeface="Georgia"/>
                <a:ea typeface="Georgia"/>
                <a:cs typeface="Georgia"/>
                <a:sym typeface="Georgia"/>
              </a:rPr>
              <a:t>emberiségkölteményéhez.”</a:t>
            </a:r>
            <a:endParaRPr sz="800">
              <a:latin typeface="Georgia"/>
              <a:ea typeface="Georgia"/>
              <a:cs typeface="Georgia"/>
              <a:sym typeface="Georgia"/>
            </a:endParaRPr>
          </a:p>
          <a:p>
            <a:pPr marL="0" lvl="0" indent="0" algn="l" rtl="0">
              <a:spcBef>
                <a:spcPts val="0"/>
              </a:spcBef>
              <a:spcAft>
                <a:spcPts val="0"/>
              </a:spcAft>
              <a:buNone/>
            </a:pPr>
            <a:r>
              <a:rPr lang="es" sz="800">
                <a:latin typeface="Georgia"/>
                <a:ea typeface="Georgia"/>
                <a:cs typeface="Georgia"/>
                <a:sym typeface="Georgia"/>
              </a:rPr>
              <a:t>„A rendezés kuriózuma, hogy a játéktér arénaszerű, a színészek négy oldalról tudják megközelíteni, a nézők pedig körbeülik. Különleges élményt nyújt, hogy egy ilyen monumentális kőszínházban a színészek karnyújtásnyira helyezkednek el a nézőtől, ettől az az ember érzése, hogy maga is részese a forgatagnak, hogy a történet róla is szól, s figyelmeztetve van arra, hogy nem mutogathatunk ujjal egymásra vagy a politikusokra, mert kollektív felelősségünk van abban, hogy ez a világ a vesztébe rohan. „</a:t>
            </a:r>
            <a:endParaRPr sz="800">
              <a:latin typeface="Georgia"/>
              <a:ea typeface="Georgia"/>
              <a:cs typeface="Georgia"/>
              <a:sym typeface="Georgia"/>
            </a:endParaRPr>
          </a:p>
          <a:p>
            <a:pPr marL="0" lvl="0" indent="0" algn="r" rtl="0">
              <a:spcBef>
                <a:spcPts val="0"/>
              </a:spcBef>
              <a:spcAft>
                <a:spcPts val="0"/>
              </a:spcAft>
              <a:buNone/>
            </a:pPr>
            <a:r>
              <a:rPr lang="es" sz="800">
                <a:latin typeface="Georgia"/>
                <a:ea typeface="Georgia"/>
                <a:cs typeface="Georgia"/>
                <a:sym typeface="Georgia"/>
              </a:rPr>
              <a:t>(Jónás Ágnes)</a:t>
            </a:r>
            <a:endParaRPr sz="800">
              <a:latin typeface="Georgia"/>
              <a:ea typeface="Georgia"/>
              <a:cs typeface="Georgia"/>
              <a:sym typeface="Georgia"/>
            </a:endParaRPr>
          </a:p>
        </p:txBody>
      </p:sp>
      <p:sp>
        <p:nvSpPr>
          <p:cNvPr id="337" name="Google Shape;337;p34"/>
          <p:cNvSpPr txBox="1"/>
          <p:nvPr/>
        </p:nvSpPr>
        <p:spPr>
          <a:xfrm>
            <a:off x="5312175" y="292575"/>
            <a:ext cx="3519600" cy="19086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800">
                <a:latin typeface="Georgia"/>
                <a:ea typeface="Georgia"/>
                <a:cs typeface="Georgia"/>
                <a:sym typeface="Georgia"/>
              </a:rPr>
              <a:t>„Szikora korunk nyelvére fordította a darabot, amely törekvés lehetne persze mesterkélt is, de a rendezőnek, a színészek és nem utolsó sorban a díszlettervezők segítségével sikerült elkerülnie a modernkedés kínos gesztusait.”</a:t>
            </a:r>
            <a:endParaRPr sz="800">
              <a:latin typeface="Georgia"/>
              <a:ea typeface="Georgia"/>
              <a:cs typeface="Georgia"/>
              <a:sym typeface="Georgia"/>
            </a:endParaRPr>
          </a:p>
          <a:p>
            <a:pPr marL="0" lvl="0" indent="0" algn="l" rtl="0">
              <a:spcBef>
                <a:spcPts val="0"/>
              </a:spcBef>
              <a:spcAft>
                <a:spcPts val="0"/>
              </a:spcAft>
              <a:buNone/>
            </a:pPr>
            <a:endParaRPr sz="800">
              <a:latin typeface="Georgia"/>
              <a:ea typeface="Georgia"/>
              <a:cs typeface="Georgia"/>
              <a:sym typeface="Georgia"/>
            </a:endParaRPr>
          </a:p>
          <a:p>
            <a:pPr marL="0" lvl="0" indent="0" algn="l" rtl="0">
              <a:spcBef>
                <a:spcPts val="0"/>
              </a:spcBef>
              <a:spcAft>
                <a:spcPts val="0"/>
              </a:spcAft>
              <a:buNone/>
            </a:pPr>
            <a:r>
              <a:rPr lang="es" sz="800">
                <a:latin typeface="Georgia"/>
                <a:ea typeface="Georgia"/>
                <a:cs typeface="Georgia"/>
                <a:sym typeface="Georgia"/>
              </a:rPr>
              <a:t>„A technika józan használata, a megfogalmazás és értelmezés bátorsága azonban figyelemre méltó munkává avatja Szikora János rendezését.”</a:t>
            </a:r>
            <a:endParaRPr sz="800">
              <a:latin typeface="Georgia"/>
              <a:ea typeface="Georgia"/>
              <a:cs typeface="Georgia"/>
              <a:sym typeface="Georgia"/>
            </a:endParaRPr>
          </a:p>
          <a:p>
            <a:pPr marL="0" lvl="0" indent="0" algn="l" rtl="0">
              <a:spcBef>
                <a:spcPts val="0"/>
              </a:spcBef>
              <a:spcAft>
                <a:spcPts val="0"/>
              </a:spcAft>
              <a:buNone/>
            </a:pPr>
            <a:endParaRPr sz="800">
              <a:latin typeface="Georgia"/>
              <a:ea typeface="Georgia"/>
              <a:cs typeface="Georgia"/>
              <a:sym typeface="Georgia"/>
            </a:endParaRPr>
          </a:p>
          <a:p>
            <a:pPr marL="0" lvl="0" indent="0" algn="l" rtl="0">
              <a:spcBef>
                <a:spcPts val="0"/>
              </a:spcBef>
              <a:spcAft>
                <a:spcPts val="0"/>
              </a:spcAft>
              <a:buNone/>
            </a:pPr>
            <a:r>
              <a:rPr lang="es" sz="800">
                <a:latin typeface="Georgia"/>
                <a:ea typeface="Georgia"/>
                <a:cs typeface="Georgia"/>
                <a:sym typeface="Georgia"/>
              </a:rPr>
              <a:t>„A darabot az átgondolt koncepció mellett Alföldi Lucifer játéka viszi. Míg az Ádámot alakító Szarvas József és Éva szerepében Pap Vera alakítása korrektnek mondható, Alföldi brillírozik. Érzelmekkel, motivációval, humorral és mélységgel varázsolja elénk az ördögöt. Lucifer szerethető lesz általa, és mi, ha nem ez a tagadás szellemének lényege?”</a:t>
            </a:r>
            <a:endParaRPr sz="800">
              <a:latin typeface="Georgia"/>
              <a:ea typeface="Georgia"/>
              <a:cs typeface="Georgia"/>
              <a:sym typeface="Georgia"/>
            </a:endParaRPr>
          </a:p>
          <a:p>
            <a:pPr marL="0" lvl="0" indent="0" algn="r" rtl="0">
              <a:spcBef>
                <a:spcPts val="0"/>
              </a:spcBef>
              <a:spcAft>
                <a:spcPts val="0"/>
              </a:spcAft>
              <a:buNone/>
            </a:pPr>
            <a:r>
              <a:rPr lang="es" sz="800">
                <a:latin typeface="Georgia"/>
                <a:ea typeface="Georgia"/>
                <a:cs typeface="Georgia"/>
                <a:sym typeface="Georgia"/>
              </a:rPr>
              <a:t>(Földes András)</a:t>
            </a:r>
            <a:endParaRPr sz="800">
              <a:latin typeface="Georgia"/>
              <a:ea typeface="Georgia"/>
              <a:cs typeface="Georgia"/>
              <a:sym typeface="Georgia"/>
            </a:endParaRPr>
          </a:p>
        </p:txBody>
      </p:sp>
      <p:sp>
        <p:nvSpPr>
          <p:cNvPr id="338" name="Google Shape;338;p34"/>
          <p:cNvSpPr txBox="1"/>
          <p:nvPr/>
        </p:nvSpPr>
        <p:spPr>
          <a:xfrm>
            <a:off x="434450" y="2408125"/>
            <a:ext cx="3420000" cy="22779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800">
                <a:latin typeface="Georgia"/>
                <a:ea typeface="Georgia"/>
                <a:cs typeface="Georgia"/>
                <a:sym typeface="Georgia"/>
              </a:rPr>
              <a:t>Szikora János-2002. március 15. Nemzeti Színház újranyitása</a:t>
            </a:r>
            <a:endParaRPr sz="800">
              <a:latin typeface="Georgia"/>
              <a:ea typeface="Georgia"/>
              <a:cs typeface="Georgia"/>
              <a:sym typeface="Georgia"/>
            </a:endParaRPr>
          </a:p>
          <a:p>
            <a:pPr marL="0" lvl="0" indent="0" algn="l" rtl="0">
              <a:spcBef>
                <a:spcPts val="0"/>
              </a:spcBef>
              <a:spcAft>
                <a:spcPts val="0"/>
              </a:spcAft>
              <a:buNone/>
            </a:pPr>
            <a:endParaRPr sz="800">
              <a:latin typeface="Georgia"/>
              <a:ea typeface="Georgia"/>
              <a:cs typeface="Georgia"/>
              <a:sym typeface="Georgia"/>
            </a:endParaRPr>
          </a:p>
          <a:p>
            <a:pPr marL="0" lvl="0" indent="0" algn="l" rtl="0">
              <a:spcBef>
                <a:spcPts val="0"/>
              </a:spcBef>
              <a:spcAft>
                <a:spcPts val="0"/>
              </a:spcAft>
              <a:buNone/>
            </a:pPr>
            <a:r>
              <a:rPr lang="es" sz="800">
                <a:latin typeface="Georgia"/>
                <a:ea typeface="Georgia"/>
                <a:cs typeface="Georgia"/>
                <a:sym typeface="Georgia"/>
              </a:rPr>
              <a:t>„A Madách-emlékhelyre kitelepített, reklámcélokat szolgáló álpróbákat nem alaptalan gyanakvás, a sokak számára meghökkentő szereposztást bizalmatlanság, a szűkös színházi világunkban szokatlan költekezést pedig indokolt irigység kísérte.”</a:t>
            </a:r>
            <a:endParaRPr sz="800">
              <a:latin typeface="Georgia"/>
              <a:ea typeface="Georgia"/>
              <a:cs typeface="Georgia"/>
              <a:sym typeface="Georgia"/>
            </a:endParaRPr>
          </a:p>
          <a:p>
            <a:pPr marL="0" lvl="0" indent="0" algn="l" rtl="0">
              <a:spcBef>
                <a:spcPts val="0"/>
              </a:spcBef>
              <a:spcAft>
                <a:spcPts val="0"/>
              </a:spcAft>
              <a:buNone/>
            </a:pPr>
            <a:endParaRPr sz="800">
              <a:latin typeface="Georgia"/>
              <a:ea typeface="Georgia"/>
              <a:cs typeface="Georgia"/>
              <a:sym typeface="Georgia"/>
            </a:endParaRPr>
          </a:p>
          <a:p>
            <a:pPr marL="0" lvl="0" indent="0" algn="l" rtl="0">
              <a:spcBef>
                <a:spcPts val="0"/>
              </a:spcBef>
              <a:spcAft>
                <a:spcPts val="0"/>
              </a:spcAft>
              <a:buNone/>
            </a:pPr>
            <a:r>
              <a:rPr lang="es" sz="800">
                <a:latin typeface="Georgia"/>
                <a:ea typeface="Georgia"/>
                <a:cs typeface="Georgia"/>
                <a:sym typeface="Georgia"/>
              </a:rPr>
              <a:t>„Nem emlékszem színházi vállalkozásra, ami ilyen mértékben megmozgatta, felkavarta és megosztotta a közvéleményt. „</a:t>
            </a:r>
            <a:endParaRPr sz="800">
              <a:latin typeface="Georgia"/>
              <a:ea typeface="Georgia"/>
              <a:cs typeface="Georgia"/>
              <a:sym typeface="Georgia"/>
            </a:endParaRPr>
          </a:p>
          <a:p>
            <a:pPr marL="0" lvl="0" indent="0" algn="l" rtl="0">
              <a:spcBef>
                <a:spcPts val="0"/>
              </a:spcBef>
              <a:spcAft>
                <a:spcPts val="0"/>
              </a:spcAft>
              <a:buNone/>
            </a:pPr>
            <a:endParaRPr sz="800">
              <a:latin typeface="Georgia"/>
              <a:ea typeface="Georgia"/>
              <a:cs typeface="Georgia"/>
              <a:sym typeface="Georgia"/>
            </a:endParaRPr>
          </a:p>
          <a:p>
            <a:pPr marL="0" lvl="0" indent="0" algn="l" rtl="0">
              <a:spcBef>
                <a:spcPts val="0"/>
              </a:spcBef>
              <a:spcAft>
                <a:spcPts val="0"/>
              </a:spcAft>
              <a:buNone/>
            </a:pPr>
            <a:r>
              <a:rPr lang="es" sz="800">
                <a:latin typeface="Georgia"/>
                <a:ea typeface="Georgia"/>
                <a:cs typeface="Georgia"/>
                <a:sym typeface="Georgia"/>
              </a:rPr>
              <a:t>„Ismerjük el, hogy Szikora Jánosnak minden ellenkező híreszteléssel szemben, igenis volt koncepciója, szuverén víziója, lenyűgöző látomása is Madách remekéről. A leglényegesebb, meghatározó gondolat, hogy elvetette és felbontotta a Tragédia történetiségét, vitába szállt a kronológia logikájával és a múltat többé-kevésbé következetesen, dinamikusan keresztezte a jelennel.”</a:t>
            </a:r>
            <a:endParaRPr sz="800">
              <a:latin typeface="Georgia"/>
              <a:ea typeface="Georgia"/>
              <a:cs typeface="Georgia"/>
              <a:sym typeface="Georgia"/>
            </a:endParaRPr>
          </a:p>
          <a:p>
            <a:pPr marL="0" lvl="0" indent="0" algn="r" rtl="0">
              <a:spcBef>
                <a:spcPts val="0"/>
              </a:spcBef>
              <a:spcAft>
                <a:spcPts val="0"/>
              </a:spcAft>
              <a:buNone/>
            </a:pPr>
            <a:r>
              <a:rPr lang="es" sz="800">
                <a:latin typeface="Georgia"/>
                <a:ea typeface="Georgia"/>
                <a:cs typeface="Georgia"/>
                <a:sym typeface="Georgia"/>
              </a:rPr>
              <a:t>(Földes Anna)</a:t>
            </a:r>
            <a:endParaRPr sz="800">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aphicFrame>
        <p:nvGraphicFramePr>
          <p:cNvPr id="151" name="Google Shape;151;p26"/>
          <p:cNvGraphicFramePr/>
          <p:nvPr/>
        </p:nvGraphicFramePr>
        <p:xfrm>
          <a:off x="1869025" y="823235"/>
          <a:ext cx="5771675" cy="3497050"/>
        </p:xfrm>
        <a:graphic>
          <a:graphicData uri="http://schemas.openxmlformats.org/drawingml/2006/table">
            <a:tbl>
              <a:tblPr>
                <a:noFill/>
                <a:tableStyleId>{B0AF8299-6370-426F-9F7A-0BE3358AC791}</a:tableStyleId>
              </a:tblPr>
              <a:tblGrid>
                <a:gridCol w="3029450">
                  <a:extLst>
                    <a:ext uri="{9D8B030D-6E8A-4147-A177-3AD203B41FA5}">
                      <a16:colId xmlns:a16="http://schemas.microsoft.com/office/drawing/2014/main" val="20000"/>
                    </a:ext>
                  </a:extLst>
                </a:gridCol>
                <a:gridCol w="937800">
                  <a:extLst>
                    <a:ext uri="{9D8B030D-6E8A-4147-A177-3AD203B41FA5}">
                      <a16:colId xmlns:a16="http://schemas.microsoft.com/office/drawing/2014/main" val="20001"/>
                    </a:ext>
                  </a:extLst>
                </a:gridCol>
                <a:gridCol w="839750">
                  <a:extLst>
                    <a:ext uri="{9D8B030D-6E8A-4147-A177-3AD203B41FA5}">
                      <a16:colId xmlns:a16="http://schemas.microsoft.com/office/drawing/2014/main" val="20002"/>
                    </a:ext>
                  </a:extLst>
                </a:gridCol>
                <a:gridCol w="964675">
                  <a:extLst>
                    <a:ext uri="{9D8B030D-6E8A-4147-A177-3AD203B41FA5}">
                      <a16:colId xmlns:a16="http://schemas.microsoft.com/office/drawing/2014/main" val="20003"/>
                    </a:ext>
                  </a:extLst>
                </a:gridCol>
              </a:tblGrid>
              <a:tr h="317875">
                <a:tc>
                  <a:txBody>
                    <a:bodyPr/>
                    <a:lstStyle/>
                    <a:p>
                      <a:pPr marL="0" lvl="0" indent="0" algn="l" rtl="0">
                        <a:spcBef>
                          <a:spcPts val="0"/>
                        </a:spcBef>
                        <a:spcAft>
                          <a:spcPts val="0"/>
                        </a:spcAft>
                        <a:buNone/>
                      </a:pPr>
                      <a:endParaRPr sz="800" b="1">
                        <a:solidFill>
                          <a:schemeClr val="dk1"/>
                        </a:solidFill>
                      </a:endParaRPr>
                    </a:p>
                  </a:txBody>
                  <a:tcPr marL="91425" marR="91425" marT="91425" marB="91425" anchor="ctr">
                    <a:lnL w="19050" cap="flat" cmpd="sng">
                      <a:solidFill>
                        <a:schemeClr val="dk1">
                          <a:alpha val="0"/>
                        </a:schemeClr>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s" sz="800" b="1">
                          <a:solidFill>
                            <a:schemeClr val="dk1"/>
                          </a:solidFill>
                        </a:rPr>
                        <a:t>Ádám</a:t>
                      </a:r>
                      <a:endParaRPr sz="800" b="1">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s" sz="800" b="1">
                          <a:solidFill>
                            <a:schemeClr val="dk1"/>
                          </a:solidFill>
                        </a:rPr>
                        <a:t>Éva</a:t>
                      </a:r>
                      <a:endParaRPr sz="800" b="1">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s" sz="800" b="1">
                          <a:solidFill>
                            <a:schemeClr val="dk1"/>
                          </a:solidFill>
                        </a:rPr>
                        <a:t>Lucifer</a:t>
                      </a:r>
                      <a:endParaRPr sz="800" b="1">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72250">
                <a:tc>
                  <a:txBody>
                    <a:bodyPr/>
                    <a:lstStyle/>
                    <a:p>
                      <a:pPr marL="0" lvl="0" indent="0" algn="l" rtl="0">
                        <a:spcBef>
                          <a:spcPts val="0"/>
                        </a:spcBef>
                        <a:spcAft>
                          <a:spcPts val="0"/>
                        </a:spcAft>
                        <a:buNone/>
                      </a:pPr>
                      <a:r>
                        <a:rPr lang="es" sz="800"/>
                        <a:t>Paulay Ede – 1883. szeptember 21. </a:t>
                      </a:r>
                      <a:endParaRPr sz="800"/>
                    </a:p>
                    <a:p>
                      <a:pPr marL="0" lvl="0" indent="0" algn="l" rtl="0">
                        <a:spcBef>
                          <a:spcPts val="0"/>
                        </a:spcBef>
                        <a:spcAft>
                          <a:spcPts val="0"/>
                        </a:spcAft>
                        <a:buNone/>
                      </a:pPr>
                      <a:r>
                        <a:rPr lang="es" sz="800"/>
                        <a:t>~  Nemzeti Színház az Astoriánál (1837-1908)</a:t>
                      </a:r>
                      <a:endParaRPr sz="800">
                        <a:solidFill>
                          <a:srgbClr val="434343"/>
                        </a:solidFill>
                      </a:endParaRPr>
                    </a:p>
                    <a:p>
                      <a:pPr marL="0" lvl="0" indent="0" algn="l" rtl="0">
                        <a:lnSpc>
                          <a:spcPct val="115000"/>
                        </a:lnSpc>
                        <a:spcBef>
                          <a:spcPts val="0"/>
                        </a:spcBef>
                        <a:spcAft>
                          <a:spcPts val="0"/>
                        </a:spcAft>
                        <a:buNone/>
                      </a:pPr>
                      <a:endParaRPr sz="800">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Nagy Imre</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Jászai Mari</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Gyenes László</a:t>
                      </a:r>
                      <a:endParaRPr sz="800">
                        <a:solidFill>
                          <a:schemeClr val="dk1"/>
                        </a:solidFill>
                      </a:endParaRPr>
                    </a:p>
                    <a:p>
                      <a:pPr marL="0" lvl="0" indent="0" algn="l" rtl="0">
                        <a:spcBef>
                          <a:spcPts val="0"/>
                        </a:spcBef>
                        <a:spcAft>
                          <a:spcPts val="0"/>
                        </a:spcAft>
                        <a:buNone/>
                      </a:pP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26575">
                <a:tc>
                  <a:txBody>
                    <a:bodyPr/>
                    <a:lstStyle/>
                    <a:p>
                      <a:pPr marL="0" lvl="0" indent="0" algn="l" rtl="0">
                        <a:spcBef>
                          <a:spcPts val="0"/>
                        </a:spcBef>
                        <a:spcAft>
                          <a:spcPts val="0"/>
                        </a:spcAft>
                        <a:buNone/>
                      </a:pPr>
                      <a:r>
                        <a:rPr lang="es" sz="800"/>
                        <a:t>Hevesi Sándor – 1923 január </a:t>
                      </a:r>
                      <a:endParaRPr sz="800"/>
                    </a:p>
                    <a:p>
                      <a:pPr marL="0" lvl="0" indent="0" algn="l" rtl="0">
                        <a:spcBef>
                          <a:spcPts val="0"/>
                        </a:spcBef>
                        <a:spcAft>
                          <a:spcPts val="0"/>
                        </a:spcAft>
                        <a:buNone/>
                      </a:pPr>
                      <a:r>
                        <a:rPr lang="es" sz="800"/>
                        <a:t>~ Nemzeti Színház a Blaha Lujza téren (1908-1964)</a:t>
                      </a:r>
                      <a:endParaRPr sz="800"/>
                    </a:p>
                    <a:p>
                      <a:pPr marL="0" lvl="0" indent="0" algn="l" rtl="0">
                        <a:spcBef>
                          <a:spcPts val="0"/>
                        </a:spcBef>
                        <a:spcAft>
                          <a:spcPts val="0"/>
                        </a:spcAft>
                        <a:buNone/>
                      </a:pPr>
                      <a:endParaRPr sz="8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Ódry Árpád</a:t>
                      </a:r>
                      <a:endParaRPr sz="800">
                        <a:solidFill>
                          <a:schemeClr val="dk1"/>
                        </a:solidFill>
                      </a:endParaRPr>
                    </a:p>
                    <a:p>
                      <a:pPr marL="0" lvl="0" indent="0" algn="l" rtl="0">
                        <a:spcBef>
                          <a:spcPts val="0"/>
                        </a:spcBef>
                        <a:spcAft>
                          <a:spcPts val="0"/>
                        </a:spcAft>
                        <a:buNone/>
                      </a:pPr>
                      <a:r>
                        <a:rPr lang="es" sz="800">
                          <a:solidFill>
                            <a:schemeClr val="dk1"/>
                          </a:solidFill>
                        </a:rPr>
                        <a:t>Bakó László</a:t>
                      </a:r>
                      <a:endParaRPr sz="800">
                        <a:solidFill>
                          <a:schemeClr val="dk1"/>
                        </a:solidFill>
                      </a:endParaRPr>
                    </a:p>
                    <a:p>
                      <a:pPr marL="0" lvl="0" indent="0" algn="l" rtl="0">
                        <a:spcBef>
                          <a:spcPts val="0"/>
                        </a:spcBef>
                        <a:spcAft>
                          <a:spcPts val="0"/>
                        </a:spcAft>
                        <a:buNone/>
                      </a:pPr>
                      <a:r>
                        <a:rPr lang="es" sz="800">
                          <a:solidFill>
                            <a:schemeClr val="dk1"/>
                          </a:solidFill>
                        </a:rPr>
                        <a:t>Kiss Ferenc</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Paulay Erzsi</a:t>
                      </a:r>
                      <a:endParaRPr sz="800">
                        <a:solidFill>
                          <a:schemeClr val="dk1"/>
                        </a:solidFill>
                      </a:endParaRPr>
                    </a:p>
                    <a:p>
                      <a:pPr marL="0" lvl="0" indent="0" algn="l" rtl="0">
                        <a:spcBef>
                          <a:spcPts val="0"/>
                        </a:spcBef>
                        <a:spcAft>
                          <a:spcPts val="0"/>
                        </a:spcAft>
                        <a:buNone/>
                      </a:pPr>
                      <a:r>
                        <a:rPr lang="es" sz="800">
                          <a:solidFill>
                            <a:schemeClr val="dk1"/>
                          </a:solidFill>
                        </a:rPr>
                        <a:t>Hettyei Aranka</a:t>
                      </a:r>
                      <a:endParaRPr sz="800">
                        <a:solidFill>
                          <a:schemeClr val="dk1"/>
                        </a:solidFill>
                      </a:endParaRPr>
                    </a:p>
                    <a:p>
                      <a:pPr marL="0" lvl="0" indent="0" algn="l" rtl="0">
                        <a:spcBef>
                          <a:spcPts val="0"/>
                        </a:spcBef>
                        <a:spcAft>
                          <a:spcPts val="0"/>
                        </a:spcAft>
                        <a:buNone/>
                      </a:pPr>
                      <a:r>
                        <a:rPr lang="es" sz="800">
                          <a:solidFill>
                            <a:schemeClr val="dk1"/>
                          </a:solidFill>
                        </a:rPr>
                        <a:t>Cs. Aczél Ilona</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Gyenes László </a:t>
                      </a:r>
                      <a:endParaRPr sz="800">
                        <a:solidFill>
                          <a:schemeClr val="dk1"/>
                        </a:solidFill>
                      </a:endParaRPr>
                    </a:p>
                    <a:p>
                      <a:pPr marL="0" lvl="0" indent="0" algn="l" rtl="0">
                        <a:spcBef>
                          <a:spcPts val="0"/>
                        </a:spcBef>
                        <a:spcAft>
                          <a:spcPts val="0"/>
                        </a:spcAft>
                        <a:buNone/>
                      </a:pPr>
                      <a:r>
                        <a:rPr lang="es" sz="800">
                          <a:solidFill>
                            <a:schemeClr val="dk1"/>
                          </a:solidFill>
                        </a:rPr>
                        <a:t>Pethes Imre</a:t>
                      </a:r>
                      <a:endParaRPr sz="800">
                        <a:solidFill>
                          <a:schemeClr val="dk1"/>
                        </a:solidFill>
                      </a:endParaRPr>
                    </a:p>
                    <a:p>
                      <a:pPr marL="0" lvl="0" indent="0" algn="l" rtl="0">
                        <a:spcBef>
                          <a:spcPts val="0"/>
                        </a:spcBef>
                        <a:spcAft>
                          <a:spcPts val="0"/>
                        </a:spcAft>
                        <a:buNone/>
                      </a:pPr>
                      <a:r>
                        <a:rPr lang="es" sz="800">
                          <a:solidFill>
                            <a:schemeClr val="dk1"/>
                          </a:solidFill>
                        </a:rPr>
                        <a:t>Kürti József</a:t>
                      </a:r>
                      <a:endParaRPr sz="800">
                        <a:solidFill>
                          <a:schemeClr val="dk1"/>
                        </a:solidFill>
                      </a:endParaRPr>
                    </a:p>
                    <a:p>
                      <a:pPr marL="0" lvl="0" indent="0" algn="l" rtl="0">
                        <a:spcBef>
                          <a:spcPts val="0"/>
                        </a:spcBef>
                        <a:spcAft>
                          <a:spcPts val="0"/>
                        </a:spcAft>
                        <a:buNone/>
                      </a:pPr>
                      <a:r>
                        <a:rPr lang="es" sz="800">
                          <a:solidFill>
                            <a:schemeClr val="dk1"/>
                          </a:solidFill>
                        </a:rPr>
                        <a:t>Nagy Adorján</a:t>
                      </a:r>
                      <a:endParaRPr sz="800">
                        <a:solidFill>
                          <a:schemeClr val="dk1"/>
                        </a:solidFill>
                      </a:endParaRPr>
                    </a:p>
                    <a:p>
                      <a:pPr marL="0" lvl="0" indent="0" algn="l" rtl="0">
                        <a:spcBef>
                          <a:spcPts val="0"/>
                        </a:spcBef>
                        <a:spcAft>
                          <a:spcPts val="0"/>
                        </a:spcAft>
                        <a:buNone/>
                      </a:pPr>
                      <a:r>
                        <a:rPr lang="es" sz="800">
                          <a:solidFill>
                            <a:schemeClr val="dk1"/>
                          </a:solidFill>
                        </a:rPr>
                        <a:t>Sugár Károly</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72250">
                <a:tc>
                  <a:txBody>
                    <a:bodyPr/>
                    <a:lstStyle/>
                    <a:p>
                      <a:pPr marL="0" lvl="0" indent="0" algn="l" rtl="0">
                        <a:lnSpc>
                          <a:spcPct val="90000"/>
                        </a:lnSpc>
                        <a:spcBef>
                          <a:spcPts val="0"/>
                        </a:spcBef>
                        <a:spcAft>
                          <a:spcPts val="0"/>
                        </a:spcAft>
                        <a:buNone/>
                      </a:pPr>
                      <a:r>
                        <a:rPr lang="es" sz="800">
                          <a:solidFill>
                            <a:srgbClr val="434343"/>
                          </a:solidFill>
                        </a:rPr>
                        <a:t>Both Béla –  1947. szept. 26. </a:t>
                      </a:r>
                      <a:endParaRPr sz="800">
                        <a:solidFill>
                          <a:srgbClr val="434343"/>
                        </a:solidFill>
                      </a:endParaRPr>
                    </a:p>
                    <a:p>
                      <a:pPr marL="0" lvl="0" indent="0" algn="l" rtl="0">
                        <a:lnSpc>
                          <a:spcPct val="90000"/>
                        </a:lnSpc>
                        <a:spcBef>
                          <a:spcPts val="0"/>
                        </a:spcBef>
                        <a:spcAft>
                          <a:spcPts val="0"/>
                        </a:spcAft>
                        <a:buNone/>
                      </a:pPr>
                      <a:r>
                        <a:rPr lang="es" sz="800">
                          <a:solidFill>
                            <a:srgbClr val="434343"/>
                          </a:solidFill>
                        </a:rPr>
                        <a:t>~ Nemzeti Színház a Blaha Lujza téren (1908-1964)</a:t>
                      </a:r>
                      <a:endParaRPr sz="800">
                        <a:solidFill>
                          <a:srgbClr val="434343"/>
                        </a:solidFill>
                      </a:endParaRPr>
                    </a:p>
                    <a:p>
                      <a:pPr marL="0" lvl="0" indent="0" algn="l" rtl="0">
                        <a:lnSpc>
                          <a:spcPct val="90000"/>
                        </a:lnSpc>
                        <a:spcBef>
                          <a:spcPts val="0"/>
                        </a:spcBef>
                        <a:spcAft>
                          <a:spcPts val="0"/>
                        </a:spcAft>
                        <a:buNone/>
                      </a:pPr>
                      <a:endParaRPr sz="800">
                        <a:solidFill>
                          <a:srgbClr val="434343"/>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Básti Lajos</a:t>
                      </a:r>
                      <a:endParaRPr sz="800">
                        <a:solidFill>
                          <a:schemeClr val="dk1"/>
                        </a:solidFill>
                      </a:endParaRPr>
                    </a:p>
                    <a:p>
                      <a:pPr marL="0" lvl="0" indent="0" algn="l" rtl="0">
                        <a:spcBef>
                          <a:spcPts val="0"/>
                        </a:spcBef>
                        <a:spcAft>
                          <a:spcPts val="0"/>
                        </a:spcAft>
                        <a:buNone/>
                      </a:pPr>
                      <a:r>
                        <a:rPr lang="es" sz="800">
                          <a:solidFill>
                            <a:schemeClr val="dk1"/>
                          </a:solidFill>
                        </a:rPr>
                        <a:t>Ladányi Ferenc</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Lukács Margit</a:t>
                      </a:r>
                      <a:endParaRPr sz="800">
                        <a:solidFill>
                          <a:schemeClr val="dk1"/>
                        </a:solidFill>
                      </a:endParaRPr>
                    </a:p>
                    <a:p>
                      <a:pPr marL="0" lvl="0" indent="0" algn="l" rtl="0">
                        <a:spcBef>
                          <a:spcPts val="0"/>
                        </a:spcBef>
                        <a:spcAft>
                          <a:spcPts val="0"/>
                        </a:spcAft>
                        <a:buNone/>
                      </a:pPr>
                      <a:r>
                        <a:rPr lang="es" sz="800">
                          <a:solidFill>
                            <a:schemeClr val="dk1"/>
                          </a:solidFill>
                        </a:rPr>
                        <a:t>Szörényi Éva</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Balázs Samu</a:t>
                      </a:r>
                      <a:endParaRPr sz="800">
                        <a:solidFill>
                          <a:schemeClr val="dk1"/>
                        </a:solidFill>
                      </a:endParaRPr>
                    </a:p>
                    <a:p>
                      <a:pPr marL="0" lvl="0" indent="0" algn="l" rtl="0">
                        <a:spcBef>
                          <a:spcPts val="0"/>
                        </a:spcBef>
                        <a:spcAft>
                          <a:spcPts val="0"/>
                        </a:spcAft>
                        <a:buNone/>
                      </a:pPr>
                      <a:r>
                        <a:rPr lang="es" sz="800">
                          <a:solidFill>
                            <a:schemeClr val="dk1"/>
                          </a:solidFill>
                        </a:rPr>
                        <a:t>Major Tamás</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61275">
                <a:tc>
                  <a:txBody>
                    <a:bodyPr/>
                    <a:lstStyle/>
                    <a:p>
                      <a:pPr marL="0" lvl="0" indent="0" algn="l" rtl="0">
                        <a:lnSpc>
                          <a:spcPct val="90000"/>
                        </a:lnSpc>
                        <a:spcBef>
                          <a:spcPts val="0"/>
                        </a:spcBef>
                        <a:spcAft>
                          <a:spcPts val="0"/>
                        </a:spcAft>
                        <a:buNone/>
                      </a:pPr>
                      <a:r>
                        <a:rPr lang="es" sz="800">
                          <a:solidFill>
                            <a:srgbClr val="434343"/>
                          </a:solidFill>
                        </a:rPr>
                        <a:t>Gellért Endre, Major Tamás és Marton Endre – 1955. január 7.  </a:t>
                      </a:r>
                      <a:endParaRPr sz="800">
                        <a:solidFill>
                          <a:srgbClr val="434343"/>
                        </a:solidFill>
                      </a:endParaRPr>
                    </a:p>
                    <a:p>
                      <a:pPr marL="0" lvl="0" indent="0" algn="l" rtl="0">
                        <a:lnSpc>
                          <a:spcPct val="90000"/>
                        </a:lnSpc>
                        <a:spcBef>
                          <a:spcPts val="0"/>
                        </a:spcBef>
                        <a:spcAft>
                          <a:spcPts val="0"/>
                        </a:spcAft>
                        <a:buNone/>
                      </a:pPr>
                      <a:r>
                        <a:rPr lang="es" sz="800">
                          <a:solidFill>
                            <a:srgbClr val="434343"/>
                          </a:solidFill>
                        </a:rPr>
                        <a:t>~ Nemzeti Színház a Blaha Lujza téren (1908-1964)</a:t>
                      </a:r>
                      <a:endParaRPr sz="800">
                        <a:solidFill>
                          <a:srgbClr val="434343"/>
                        </a:solidFill>
                      </a:endParaRPr>
                    </a:p>
                    <a:p>
                      <a:pPr marL="0" lvl="0" indent="0" algn="l" rtl="0">
                        <a:lnSpc>
                          <a:spcPct val="115000"/>
                        </a:lnSpc>
                        <a:spcBef>
                          <a:spcPts val="0"/>
                        </a:spcBef>
                        <a:spcAft>
                          <a:spcPts val="0"/>
                        </a:spcAft>
                        <a:buNone/>
                      </a:pPr>
                      <a:endParaRPr sz="800">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Básti Lajos</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Lukács Margit</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Major Tamás</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46825">
                <a:tc>
                  <a:txBody>
                    <a:bodyPr/>
                    <a:lstStyle/>
                    <a:p>
                      <a:pPr marL="0" lvl="0" indent="0" algn="l" rtl="0">
                        <a:lnSpc>
                          <a:spcPct val="90000"/>
                        </a:lnSpc>
                        <a:spcBef>
                          <a:spcPts val="0"/>
                        </a:spcBef>
                        <a:spcAft>
                          <a:spcPts val="0"/>
                        </a:spcAft>
                        <a:buNone/>
                      </a:pPr>
                      <a:r>
                        <a:rPr lang="es" sz="800">
                          <a:solidFill>
                            <a:srgbClr val="434343"/>
                          </a:solidFill>
                        </a:rPr>
                        <a:t>Major Tamás – 1970 </a:t>
                      </a:r>
                      <a:endParaRPr sz="800">
                        <a:solidFill>
                          <a:srgbClr val="434343"/>
                        </a:solidFill>
                      </a:endParaRPr>
                    </a:p>
                    <a:p>
                      <a:pPr marL="0" lvl="0" indent="0" algn="l" rtl="0">
                        <a:lnSpc>
                          <a:spcPct val="90000"/>
                        </a:lnSpc>
                        <a:spcBef>
                          <a:spcPts val="0"/>
                        </a:spcBef>
                        <a:spcAft>
                          <a:spcPts val="0"/>
                        </a:spcAft>
                        <a:buNone/>
                      </a:pPr>
                      <a:r>
                        <a:rPr lang="es" sz="800">
                          <a:solidFill>
                            <a:srgbClr val="434343"/>
                          </a:solidFill>
                        </a:rPr>
                        <a:t>~  Nemzeti Színház a Hevesi Sándor téren (1966-2000)</a:t>
                      </a:r>
                      <a:endParaRPr sz="800">
                        <a:solidFill>
                          <a:srgbClr val="434343"/>
                        </a:solidFill>
                      </a:endParaRPr>
                    </a:p>
                    <a:p>
                      <a:pPr marL="0" lvl="0" indent="0" algn="l" rtl="0">
                        <a:lnSpc>
                          <a:spcPct val="115000"/>
                        </a:lnSpc>
                        <a:spcBef>
                          <a:spcPts val="0"/>
                        </a:spcBef>
                        <a:spcAft>
                          <a:spcPts val="0"/>
                        </a:spcAft>
                        <a:buNone/>
                      </a:pPr>
                      <a:endParaRPr sz="800">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Sinkovits Imre</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Váradi Hédi</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800">
                          <a:solidFill>
                            <a:schemeClr val="dk1"/>
                          </a:solidFill>
                        </a:rPr>
                        <a:t>Major Tamás</a:t>
                      </a:r>
                      <a:endParaRPr sz="8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pSp>
        <p:nvGrpSpPr>
          <p:cNvPr id="152" name="Google Shape;152;p26"/>
          <p:cNvGrpSpPr/>
          <p:nvPr/>
        </p:nvGrpSpPr>
        <p:grpSpPr>
          <a:xfrm>
            <a:off x="3902077" y="424851"/>
            <a:ext cx="613788" cy="807076"/>
            <a:chOff x="3009816" y="3177825"/>
            <a:chExt cx="1226105" cy="1555060"/>
          </a:xfrm>
        </p:grpSpPr>
        <p:sp>
          <p:nvSpPr>
            <p:cNvPr id="153" name="Google Shape;153;p26"/>
            <p:cNvSpPr/>
            <p:nvPr/>
          </p:nvSpPr>
          <p:spPr>
            <a:xfrm>
              <a:off x="3726364" y="3334819"/>
              <a:ext cx="119668" cy="176732"/>
            </a:xfrm>
            <a:custGeom>
              <a:avLst/>
              <a:gdLst/>
              <a:ahLst/>
              <a:cxnLst/>
              <a:rect l="l" t="t" r="r" b="b"/>
              <a:pathLst>
                <a:path w="1728" h="2552" extrusionOk="0">
                  <a:moveTo>
                    <a:pt x="1728" y="435"/>
                  </a:moveTo>
                  <a:cubicBezTo>
                    <a:pt x="797" y="1026"/>
                    <a:pt x="1338" y="2458"/>
                    <a:pt x="1368" y="2552"/>
                  </a:cubicBezTo>
                  <a:lnTo>
                    <a:pt x="1" y="1539"/>
                  </a:lnTo>
                  <a:cubicBezTo>
                    <a:pt x="217" y="1015"/>
                    <a:pt x="361" y="608"/>
                    <a:pt x="361" y="1"/>
                  </a:cubicBezTo>
                  <a:close/>
                </a:path>
              </a:pathLst>
            </a:custGeom>
            <a:solidFill>
              <a:srgbClr val="F0C1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4" name="Google Shape;154;p26"/>
            <p:cNvSpPr/>
            <p:nvPr/>
          </p:nvSpPr>
          <p:spPr>
            <a:xfrm>
              <a:off x="3665838" y="3210166"/>
              <a:ext cx="214267" cy="178256"/>
            </a:xfrm>
            <a:custGeom>
              <a:avLst/>
              <a:gdLst/>
              <a:ahLst/>
              <a:cxnLst/>
              <a:rect l="l" t="t" r="r" b="b"/>
              <a:pathLst>
                <a:path w="3094" h="2574" extrusionOk="0">
                  <a:moveTo>
                    <a:pt x="2615" y="2555"/>
                  </a:moveTo>
                  <a:cubicBezTo>
                    <a:pt x="2768" y="2574"/>
                    <a:pt x="2887" y="2569"/>
                    <a:pt x="2923" y="2487"/>
                  </a:cubicBezTo>
                  <a:cubicBezTo>
                    <a:pt x="2970" y="2383"/>
                    <a:pt x="2930" y="2262"/>
                    <a:pt x="2927" y="2222"/>
                  </a:cubicBezTo>
                  <a:cubicBezTo>
                    <a:pt x="2924" y="2201"/>
                    <a:pt x="2948" y="2181"/>
                    <a:pt x="2977" y="2131"/>
                  </a:cubicBezTo>
                  <a:cubicBezTo>
                    <a:pt x="3033" y="2013"/>
                    <a:pt x="2897" y="2006"/>
                    <a:pt x="2813" y="1986"/>
                  </a:cubicBezTo>
                  <a:cubicBezTo>
                    <a:pt x="2953" y="1965"/>
                    <a:pt x="3023" y="1961"/>
                    <a:pt x="3010" y="1832"/>
                  </a:cubicBezTo>
                  <a:lnTo>
                    <a:pt x="2960" y="1808"/>
                  </a:lnTo>
                  <a:cubicBezTo>
                    <a:pt x="2930" y="1748"/>
                    <a:pt x="2936" y="1685"/>
                    <a:pt x="2939" y="1657"/>
                  </a:cubicBezTo>
                  <a:cubicBezTo>
                    <a:pt x="2948" y="1581"/>
                    <a:pt x="3094" y="1528"/>
                    <a:pt x="3045" y="1400"/>
                  </a:cubicBezTo>
                  <a:cubicBezTo>
                    <a:pt x="2934" y="1341"/>
                    <a:pt x="2800" y="1228"/>
                    <a:pt x="2731" y="1085"/>
                  </a:cubicBezTo>
                  <a:cubicBezTo>
                    <a:pt x="2657" y="932"/>
                    <a:pt x="2745" y="804"/>
                    <a:pt x="2590" y="516"/>
                  </a:cubicBezTo>
                  <a:cubicBezTo>
                    <a:pt x="2467" y="291"/>
                    <a:pt x="2253" y="121"/>
                    <a:pt x="1970" y="76"/>
                  </a:cubicBezTo>
                  <a:cubicBezTo>
                    <a:pt x="1492" y="0"/>
                    <a:pt x="774" y="150"/>
                    <a:pt x="568" y="513"/>
                  </a:cubicBezTo>
                  <a:cubicBezTo>
                    <a:pt x="0" y="1512"/>
                    <a:pt x="1457" y="2347"/>
                    <a:pt x="1478" y="2357"/>
                  </a:cubicBezTo>
                  <a:cubicBezTo>
                    <a:pt x="1793" y="2497"/>
                    <a:pt x="2212" y="2507"/>
                    <a:pt x="2615" y="2555"/>
                  </a:cubicBezTo>
                  <a:close/>
                </a:path>
              </a:pathLst>
            </a:custGeom>
            <a:solidFill>
              <a:srgbClr val="FFDBA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5" name="Google Shape;155;p26"/>
            <p:cNvSpPr/>
            <p:nvPr/>
          </p:nvSpPr>
          <p:spPr>
            <a:xfrm>
              <a:off x="3652057" y="3403170"/>
              <a:ext cx="239060" cy="407828"/>
            </a:xfrm>
            <a:custGeom>
              <a:avLst/>
              <a:gdLst/>
              <a:ahLst/>
              <a:cxnLst/>
              <a:rect l="l" t="t" r="r" b="b"/>
              <a:pathLst>
                <a:path w="3452" h="5889" extrusionOk="0">
                  <a:moveTo>
                    <a:pt x="1270" y="0"/>
                  </a:moveTo>
                  <a:cubicBezTo>
                    <a:pt x="966" y="491"/>
                    <a:pt x="518" y="878"/>
                    <a:pt x="427" y="1359"/>
                  </a:cubicBezTo>
                  <a:cubicBezTo>
                    <a:pt x="208" y="2497"/>
                    <a:pt x="817" y="3719"/>
                    <a:pt x="590" y="4517"/>
                  </a:cubicBezTo>
                  <a:cubicBezTo>
                    <a:pt x="453" y="5004"/>
                    <a:pt x="236" y="5317"/>
                    <a:pt x="0" y="5619"/>
                  </a:cubicBezTo>
                  <a:lnTo>
                    <a:pt x="2070" y="5889"/>
                  </a:lnTo>
                  <a:cubicBezTo>
                    <a:pt x="2325" y="4931"/>
                    <a:pt x="2659" y="4105"/>
                    <a:pt x="2732" y="2878"/>
                  </a:cubicBezTo>
                  <a:cubicBezTo>
                    <a:pt x="3017" y="2720"/>
                    <a:pt x="3205" y="2577"/>
                    <a:pt x="3452" y="1843"/>
                  </a:cubicBezTo>
                  <a:cubicBezTo>
                    <a:pt x="3097" y="1421"/>
                    <a:pt x="2815" y="1190"/>
                    <a:pt x="2502" y="792"/>
                  </a:cubicBezTo>
                  <a:cubicBezTo>
                    <a:pt x="2207" y="548"/>
                    <a:pt x="1665" y="280"/>
                    <a:pt x="1270" y="0"/>
                  </a:cubicBezTo>
                  <a:close/>
                </a:path>
              </a:pathLst>
            </a:custGeom>
            <a:solidFill>
              <a:srgbClr val="FAD4D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6" name="Google Shape;156;p26"/>
            <p:cNvSpPr/>
            <p:nvPr/>
          </p:nvSpPr>
          <p:spPr>
            <a:xfrm>
              <a:off x="3652057" y="3403170"/>
              <a:ext cx="102771" cy="389199"/>
            </a:xfrm>
            <a:custGeom>
              <a:avLst/>
              <a:gdLst/>
              <a:ahLst/>
              <a:cxnLst/>
              <a:rect l="l" t="t" r="r" b="b"/>
              <a:pathLst>
                <a:path w="1484" h="5620" extrusionOk="0">
                  <a:moveTo>
                    <a:pt x="1270" y="0"/>
                  </a:moveTo>
                  <a:cubicBezTo>
                    <a:pt x="966" y="491"/>
                    <a:pt x="518" y="878"/>
                    <a:pt x="427" y="1359"/>
                  </a:cubicBezTo>
                  <a:cubicBezTo>
                    <a:pt x="208" y="2497"/>
                    <a:pt x="817" y="3719"/>
                    <a:pt x="590" y="4517"/>
                  </a:cubicBezTo>
                  <a:cubicBezTo>
                    <a:pt x="453" y="5004"/>
                    <a:pt x="236" y="5317"/>
                    <a:pt x="0" y="5619"/>
                  </a:cubicBezTo>
                  <a:cubicBezTo>
                    <a:pt x="304" y="5395"/>
                    <a:pt x="1374" y="4909"/>
                    <a:pt x="1424" y="4858"/>
                  </a:cubicBezTo>
                  <a:cubicBezTo>
                    <a:pt x="1400" y="2846"/>
                    <a:pt x="766" y="1872"/>
                    <a:pt x="1484" y="130"/>
                  </a:cubicBezTo>
                  <a:cubicBezTo>
                    <a:pt x="1302" y="21"/>
                    <a:pt x="1431" y="113"/>
                    <a:pt x="1270" y="0"/>
                  </a:cubicBezTo>
                  <a:close/>
                </a:path>
              </a:pathLst>
            </a:custGeom>
            <a:solidFill>
              <a:srgbClr val="FAD4D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7" name="Google Shape;157;p26"/>
            <p:cNvSpPr/>
            <p:nvPr/>
          </p:nvSpPr>
          <p:spPr>
            <a:xfrm>
              <a:off x="3535922" y="3177825"/>
              <a:ext cx="185597" cy="202702"/>
            </a:xfrm>
            <a:custGeom>
              <a:avLst/>
              <a:gdLst/>
              <a:ahLst/>
              <a:cxnLst/>
              <a:rect l="l" t="t" r="r" b="b"/>
              <a:pathLst>
                <a:path w="2680" h="2927" extrusionOk="0">
                  <a:moveTo>
                    <a:pt x="2367" y="1418"/>
                  </a:moveTo>
                  <a:cubicBezTo>
                    <a:pt x="2023" y="0"/>
                    <a:pt x="0" y="2926"/>
                    <a:pt x="2463" y="2681"/>
                  </a:cubicBezTo>
                  <a:lnTo>
                    <a:pt x="2679" y="2151"/>
                  </a:lnTo>
                  <a:close/>
                </a:path>
              </a:pathLst>
            </a:custGeom>
            <a:solidFill>
              <a:srgbClr val="03274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8" name="Google Shape;158;p26"/>
            <p:cNvSpPr/>
            <p:nvPr/>
          </p:nvSpPr>
          <p:spPr>
            <a:xfrm>
              <a:off x="3667985" y="3198324"/>
              <a:ext cx="222785" cy="224378"/>
            </a:xfrm>
            <a:custGeom>
              <a:avLst/>
              <a:gdLst/>
              <a:ahLst/>
              <a:cxnLst/>
              <a:rect l="l" t="t" r="r" b="b"/>
              <a:pathLst>
                <a:path w="3217" h="3240" extrusionOk="0">
                  <a:moveTo>
                    <a:pt x="2346" y="415"/>
                  </a:moveTo>
                  <a:cubicBezTo>
                    <a:pt x="2186" y="200"/>
                    <a:pt x="1347" y="1"/>
                    <a:pt x="805" y="348"/>
                  </a:cubicBezTo>
                  <a:cubicBezTo>
                    <a:pt x="605" y="477"/>
                    <a:pt x="386" y="698"/>
                    <a:pt x="234" y="989"/>
                  </a:cubicBezTo>
                  <a:cubicBezTo>
                    <a:pt x="94" y="1259"/>
                    <a:pt x="0" y="1664"/>
                    <a:pt x="37" y="2085"/>
                  </a:cubicBezTo>
                  <a:cubicBezTo>
                    <a:pt x="84" y="2638"/>
                    <a:pt x="1120" y="3240"/>
                    <a:pt x="1571" y="2600"/>
                  </a:cubicBezTo>
                  <a:cubicBezTo>
                    <a:pt x="1655" y="2480"/>
                    <a:pt x="1666" y="2299"/>
                    <a:pt x="1786" y="2122"/>
                  </a:cubicBezTo>
                  <a:cubicBezTo>
                    <a:pt x="2078" y="1694"/>
                    <a:pt x="3217" y="451"/>
                    <a:pt x="2346" y="415"/>
                  </a:cubicBezTo>
                  <a:close/>
                </a:path>
              </a:pathLst>
            </a:custGeom>
            <a:solidFill>
              <a:srgbClr val="03274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9" name="Google Shape;159;p26"/>
            <p:cNvSpPr/>
            <p:nvPr/>
          </p:nvSpPr>
          <p:spPr>
            <a:xfrm>
              <a:off x="4061266" y="3345968"/>
              <a:ext cx="174655" cy="147785"/>
            </a:xfrm>
            <a:custGeom>
              <a:avLst/>
              <a:gdLst/>
              <a:ahLst/>
              <a:cxnLst/>
              <a:rect l="l" t="t" r="r" b="b"/>
              <a:pathLst>
                <a:path w="2522" h="2134" extrusionOk="0">
                  <a:moveTo>
                    <a:pt x="1" y="1549"/>
                  </a:moveTo>
                  <a:lnTo>
                    <a:pt x="829" y="1054"/>
                  </a:lnTo>
                  <a:cubicBezTo>
                    <a:pt x="887" y="906"/>
                    <a:pt x="895" y="820"/>
                    <a:pt x="934" y="754"/>
                  </a:cubicBezTo>
                  <a:cubicBezTo>
                    <a:pt x="1015" y="624"/>
                    <a:pt x="1132" y="592"/>
                    <a:pt x="1385" y="375"/>
                  </a:cubicBezTo>
                  <a:cubicBezTo>
                    <a:pt x="1588" y="113"/>
                    <a:pt x="1678" y="0"/>
                    <a:pt x="1783" y="83"/>
                  </a:cubicBezTo>
                  <a:cubicBezTo>
                    <a:pt x="1899" y="176"/>
                    <a:pt x="1766" y="265"/>
                    <a:pt x="1468" y="634"/>
                  </a:cubicBezTo>
                  <a:cubicBezTo>
                    <a:pt x="1636" y="560"/>
                    <a:pt x="1804" y="492"/>
                    <a:pt x="1974" y="422"/>
                  </a:cubicBezTo>
                  <a:cubicBezTo>
                    <a:pt x="2175" y="323"/>
                    <a:pt x="2368" y="225"/>
                    <a:pt x="2464" y="355"/>
                  </a:cubicBezTo>
                  <a:lnTo>
                    <a:pt x="2386" y="405"/>
                  </a:lnTo>
                  <a:cubicBezTo>
                    <a:pt x="2458" y="390"/>
                    <a:pt x="2519" y="445"/>
                    <a:pt x="2521" y="499"/>
                  </a:cubicBezTo>
                  <a:cubicBezTo>
                    <a:pt x="2395" y="552"/>
                    <a:pt x="2186" y="687"/>
                    <a:pt x="2097" y="817"/>
                  </a:cubicBezTo>
                  <a:cubicBezTo>
                    <a:pt x="2191" y="804"/>
                    <a:pt x="2244" y="831"/>
                    <a:pt x="2244" y="880"/>
                  </a:cubicBezTo>
                  <a:cubicBezTo>
                    <a:pt x="2224" y="906"/>
                    <a:pt x="2149" y="920"/>
                    <a:pt x="2028" y="971"/>
                  </a:cubicBezTo>
                  <a:cubicBezTo>
                    <a:pt x="1943" y="1005"/>
                    <a:pt x="1785" y="1125"/>
                    <a:pt x="1614" y="1243"/>
                  </a:cubicBezTo>
                  <a:cubicBezTo>
                    <a:pt x="1375" y="1410"/>
                    <a:pt x="1289" y="1491"/>
                    <a:pt x="1006" y="1529"/>
                  </a:cubicBezTo>
                  <a:lnTo>
                    <a:pt x="287" y="2134"/>
                  </a:lnTo>
                  <a:close/>
                </a:path>
              </a:pathLst>
            </a:custGeom>
            <a:solidFill>
              <a:srgbClr val="FFDBA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0" name="Google Shape;160;p26"/>
            <p:cNvSpPr/>
            <p:nvPr/>
          </p:nvSpPr>
          <p:spPr>
            <a:xfrm>
              <a:off x="3009816" y="3722075"/>
              <a:ext cx="1198415" cy="1010809"/>
            </a:xfrm>
            <a:custGeom>
              <a:avLst/>
              <a:gdLst/>
              <a:ahLst/>
              <a:cxnLst/>
              <a:rect l="l" t="t" r="r" b="b"/>
              <a:pathLst>
                <a:path w="17305" h="14596" extrusionOk="0">
                  <a:moveTo>
                    <a:pt x="11441" y="276"/>
                  </a:moveTo>
                  <a:cubicBezTo>
                    <a:pt x="17209" y="4195"/>
                    <a:pt x="15481" y="10541"/>
                    <a:pt x="17305" y="12615"/>
                  </a:cubicBezTo>
                  <a:cubicBezTo>
                    <a:pt x="11798" y="14596"/>
                    <a:pt x="10840" y="13029"/>
                    <a:pt x="6879" y="13265"/>
                  </a:cubicBezTo>
                  <a:cubicBezTo>
                    <a:pt x="4361" y="13416"/>
                    <a:pt x="3005" y="14319"/>
                    <a:pt x="1" y="12815"/>
                  </a:cubicBezTo>
                  <a:cubicBezTo>
                    <a:pt x="960" y="11515"/>
                    <a:pt x="1163" y="11263"/>
                    <a:pt x="1744" y="9806"/>
                  </a:cubicBezTo>
                  <a:cubicBezTo>
                    <a:pt x="3991" y="4187"/>
                    <a:pt x="5183" y="1905"/>
                    <a:pt x="9847" y="0"/>
                  </a:cubicBezTo>
                  <a:close/>
                </a:path>
              </a:pathLst>
            </a:custGeom>
            <a:solidFill>
              <a:srgbClr val="FAD4D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1" name="Google Shape;161;p26"/>
            <p:cNvSpPr/>
            <p:nvPr/>
          </p:nvSpPr>
          <p:spPr>
            <a:xfrm>
              <a:off x="3009885" y="3722006"/>
              <a:ext cx="740932" cy="961709"/>
            </a:xfrm>
            <a:custGeom>
              <a:avLst/>
              <a:gdLst/>
              <a:ahLst/>
              <a:cxnLst/>
              <a:rect l="l" t="t" r="r" b="b"/>
              <a:pathLst>
                <a:path w="10699" h="13887" extrusionOk="0">
                  <a:moveTo>
                    <a:pt x="4927" y="13506"/>
                  </a:moveTo>
                  <a:cubicBezTo>
                    <a:pt x="3445" y="13736"/>
                    <a:pt x="2141" y="13886"/>
                    <a:pt x="1" y="12815"/>
                  </a:cubicBezTo>
                  <a:cubicBezTo>
                    <a:pt x="960" y="11515"/>
                    <a:pt x="1163" y="11262"/>
                    <a:pt x="1744" y="9805"/>
                  </a:cubicBezTo>
                  <a:cubicBezTo>
                    <a:pt x="3991" y="4187"/>
                    <a:pt x="5183" y="1905"/>
                    <a:pt x="9848" y="0"/>
                  </a:cubicBezTo>
                  <a:lnTo>
                    <a:pt x="10696" y="147"/>
                  </a:lnTo>
                  <a:lnTo>
                    <a:pt x="10698" y="253"/>
                  </a:lnTo>
                  <a:cubicBezTo>
                    <a:pt x="6307" y="4677"/>
                    <a:pt x="5628" y="7810"/>
                    <a:pt x="4927" y="13506"/>
                  </a:cubicBezTo>
                  <a:close/>
                </a:path>
              </a:pathLst>
            </a:custGeom>
            <a:solidFill>
              <a:srgbClr val="FAD4D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2" name="Google Shape;162;p26"/>
            <p:cNvSpPr/>
            <p:nvPr/>
          </p:nvSpPr>
          <p:spPr>
            <a:xfrm>
              <a:off x="3698663" y="3436896"/>
              <a:ext cx="398617" cy="163644"/>
            </a:xfrm>
            <a:custGeom>
              <a:avLst/>
              <a:gdLst/>
              <a:ahLst/>
              <a:cxnLst/>
              <a:rect l="l" t="t" r="r" b="b"/>
              <a:pathLst>
                <a:path w="5756" h="2363" extrusionOk="0">
                  <a:moveTo>
                    <a:pt x="5369" y="169"/>
                  </a:moveTo>
                  <a:cubicBezTo>
                    <a:pt x="4302" y="1"/>
                    <a:pt x="3389" y="1229"/>
                    <a:pt x="3190" y="1249"/>
                  </a:cubicBezTo>
                  <a:cubicBezTo>
                    <a:pt x="3122" y="1255"/>
                    <a:pt x="2144" y="715"/>
                    <a:pt x="2077" y="679"/>
                  </a:cubicBezTo>
                  <a:cubicBezTo>
                    <a:pt x="1195" y="209"/>
                    <a:pt x="560" y="58"/>
                    <a:pt x="290" y="485"/>
                  </a:cubicBezTo>
                  <a:cubicBezTo>
                    <a:pt x="0" y="939"/>
                    <a:pt x="282" y="1596"/>
                    <a:pt x="1190" y="1821"/>
                  </a:cubicBezTo>
                  <a:lnTo>
                    <a:pt x="2429" y="2178"/>
                  </a:lnTo>
                  <a:cubicBezTo>
                    <a:pt x="3007" y="2279"/>
                    <a:pt x="2995" y="2362"/>
                    <a:pt x="3562" y="2233"/>
                  </a:cubicBezTo>
                  <a:cubicBezTo>
                    <a:pt x="4000" y="2134"/>
                    <a:pt x="4346" y="1988"/>
                    <a:pt x="4661" y="1860"/>
                  </a:cubicBezTo>
                  <a:cubicBezTo>
                    <a:pt x="5130" y="1668"/>
                    <a:pt x="5674" y="1313"/>
                    <a:pt x="5756" y="698"/>
                  </a:cubicBezTo>
                  <a:cubicBezTo>
                    <a:pt x="5675" y="620"/>
                    <a:pt x="5450" y="268"/>
                    <a:pt x="5369" y="169"/>
                  </a:cubicBezTo>
                  <a:close/>
                </a:path>
              </a:pathLst>
            </a:custGeom>
            <a:solidFill>
              <a:srgbClr val="FAD4D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cxnSp>
        <p:nvCxnSpPr>
          <p:cNvPr id="163" name="Google Shape;163;p26"/>
          <p:cNvCxnSpPr/>
          <p:nvPr/>
        </p:nvCxnSpPr>
        <p:spPr>
          <a:xfrm rot="10800000" flipH="1">
            <a:off x="277225" y="633400"/>
            <a:ext cx="3027900" cy="3000"/>
          </a:xfrm>
          <a:prstGeom prst="straightConnector1">
            <a:avLst/>
          </a:prstGeom>
          <a:noFill/>
          <a:ln w="19050" cap="flat" cmpd="sng">
            <a:solidFill>
              <a:schemeClr val="dk1"/>
            </a:solidFill>
            <a:prstDash val="solid"/>
            <a:round/>
            <a:headEnd type="none" w="med" len="med"/>
            <a:tailEnd type="none" w="med" len="med"/>
          </a:ln>
        </p:spPr>
      </p:cxnSp>
      <p:sp>
        <p:nvSpPr>
          <p:cNvPr id="164" name="Google Shape;164;p26"/>
          <p:cNvSpPr txBox="1">
            <a:spLocks noGrp="1"/>
          </p:cNvSpPr>
          <p:nvPr>
            <p:ph type="title"/>
          </p:nvPr>
        </p:nvSpPr>
        <p:spPr>
          <a:xfrm>
            <a:off x="138625" y="221200"/>
            <a:ext cx="3305100" cy="41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a:solidFill>
                  <a:srgbClr val="000000"/>
                </a:solidFill>
                <a:latin typeface="Arial"/>
                <a:ea typeface="Arial"/>
                <a:cs typeface="Arial"/>
                <a:sym typeface="Arial"/>
              </a:rPr>
              <a:t>Előadások a régi Nemzetiben</a:t>
            </a:r>
            <a:endParaRPr sz="1800">
              <a:solidFill>
                <a:srgbClr val="000000"/>
              </a:solidFill>
              <a:latin typeface="Arial"/>
              <a:ea typeface="Arial"/>
              <a:cs typeface="Arial"/>
              <a:sym typeface="Arial"/>
            </a:endParaRPr>
          </a:p>
          <a:p>
            <a:pPr marL="0" lvl="0" indent="0" algn="l" rtl="0">
              <a:spcBef>
                <a:spcPts val="0"/>
              </a:spcBef>
              <a:spcAft>
                <a:spcPts val="0"/>
              </a:spcAft>
              <a:buNone/>
            </a:pPr>
            <a:endParaRPr/>
          </a:p>
        </p:txBody>
      </p:sp>
      <p:grpSp>
        <p:nvGrpSpPr>
          <p:cNvPr id="165" name="Google Shape;165;p26"/>
          <p:cNvGrpSpPr/>
          <p:nvPr/>
        </p:nvGrpSpPr>
        <p:grpSpPr>
          <a:xfrm>
            <a:off x="4515870" y="493611"/>
            <a:ext cx="571683" cy="669560"/>
            <a:chOff x="5261953" y="3592020"/>
            <a:chExt cx="820912" cy="1086771"/>
          </a:xfrm>
        </p:grpSpPr>
        <p:sp>
          <p:nvSpPr>
            <p:cNvPr id="166" name="Google Shape;166;p26"/>
            <p:cNvSpPr/>
            <p:nvPr/>
          </p:nvSpPr>
          <p:spPr>
            <a:xfrm>
              <a:off x="5261953" y="3744721"/>
              <a:ext cx="181234" cy="115582"/>
            </a:xfrm>
            <a:custGeom>
              <a:avLst/>
              <a:gdLst/>
              <a:ahLst/>
              <a:cxnLst/>
              <a:rect l="l" t="t" r="r" b="b"/>
              <a:pathLst>
                <a:path w="2617" h="1669" extrusionOk="0">
                  <a:moveTo>
                    <a:pt x="2616" y="1086"/>
                  </a:moveTo>
                  <a:cubicBezTo>
                    <a:pt x="2450" y="926"/>
                    <a:pt x="2292" y="681"/>
                    <a:pt x="2122" y="555"/>
                  </a:cubicBezTo>
                  <a:cubicBezTo>
                    <a:pt x="1987" y="455"/>
                    <a:pt x="1836" y="394"/>
                    <a:pt x="1669" y="238"/>
                  </a:cubicBezTo>
                  <a:lnTo>
                    <a:pt x="1430" y="1"/>
                  </a:lnTo>
                  <a:cubicBezTo>
                    <a:pt x="1319" y="175"/>
                    <a:pt x="1383" y="322"/>
                    <a:pt x="1539" y="399"/>
                  </a:cubicBezTo>
                  <a:lnTo>
                    <a:pt x="1566" y="591"/>
                  </a:lnTo>
                  <a:lnTo>
                    <a:pt x="1084" y="524"/>
                  </a:lnTo>
                  <a:lnTo>
                    <a:pt x="226" y="313"/>
                  </a:lnTo>
                  <a:cubicBezTo>
                    <a:pt x="141" y="651"/>
                    <a:pt x="0" y="674"/>
                    <a:pt x="146" y="983"/>
                  </a:cubicBezTo>
                  <a:cubicBezTo>
                    <a:pt x="588" y="1108"/>
                    <a:pt x="776" y="1206"/>
                    <a:pt x="1174" y="1419"/>
                  </a:cubicBezTo>
                  <a:cubicBezTo>
                    <a:pt x="1592" y="1548"/>
                    <a:pt x="1850" y="1392"/>
                    <a:pt x="2176" y="1461"/>
                  </a:cubicBezTo>
                  <a:lnTo>
                    <a:pt x="2511" y="1668"/>
                  </a:lnTo>
                  <a:close/>
                </a:path>
              </a:pathLst>
            </a:custGeom>
            <a:solidFill>
              <a:srgbClr val="F0C1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7" name="Google Shape;167;p26"/>
            <p:cNvSpPr/>
            <p:nvPr/>
          </p:nvSpPr>
          <p:spPr>
            <a:xfrm>
              <a:off x="5665829" y="3867366"/>
              <a:ext cx="179710" cy="462607"/>
            </a:xfrm>
            <a:custGeom>
              <a:avLst/>
              <a:gdLst/>
              <a:ahLst/>
              <a:cxnLst/>
              <a:rect l="l" t="t" r="r" b="b"/>
              <a:pathLst>
                <a:path w="2595" h="6680" extrusionOk="0">
                  <a:moveTo>
                    <a:pt x="1127" y="0"/>
                  </a:moveTo>
                  <a:cubicBezTo>
                    <a:pt x="1" y="1129"/>
                    <a:pt x="275" y="2784"/>
                    <a:pt x="409" y="5267"/>
                  </a:cubicBezTo>
                  <a:cubicBezTo>
                    <a:pt x="1273" y="5664"/>
                    <a:pt x="1819" y="6132"/>
                    <a:pt x="2594" y="6680"/>
                  </a:cubicBezTo>
                  <a:lnTo>
                    <a:pt x="2241" y="137"/>
                  </a:lnTo>
                  <a:close/>
                </a:path>
              </a:pathLst>
            </a:custGeom>
            <a:solidFill>
              <a:srgbClr val="03274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8" name="Google Shape;168;p26"/>
            <p:cNvSpPr/>
            <p:nvPr/>
          </p:nvSpPr>
          <p:spPr>
            <a:xfrm>
              <a:off x="5416038" y="3811618"/>
              <a:ext cx="338922" cy="176248"/>
            </a:xfrm>
            <a:custGeom>
              <a:avLst/>
              <a:gdLst/>
              <a:ahLst/>
              <a:cxnLst/>
              <a:rect l="l" t="t" r="r" b="b"/>
              <a:pathLst>
                <a:path w="4894" h="2545" extrusionOk="0">
                  <a:moveTo>
                    <a:pt x="4801" y="1114"/>
                  </a:moveTo>
                  <a:lnTo>
                    <a:pt x="4894" y="749"/>
                  </a:lnTo>
                  <a:cubicBezTo>
                    <a:pt x="4105" y="964"/>
                    <a:pt x="3228" y="1061"/>
                    <a:pt x="2420" y="1191"/>
                  </a:cubicBezTo>
                  <a:cubicBezTo>
                    <a:pt x="1497" y="794"/>
                    <a:pt x="1166" y="575"/>
                    <a:pt x="336" y="0"/>
                  </a:cubicBezTo>
                  <a:cubicBezTo>
                    <a:pt x="336" y="0"/>
                    <a:pt x="156" y="208"/>
                    <a:pt x="0" y="583"/>
                  </a:cubicBezTo>
                  <a:cubicBezTo>
                    <a:pt x="229" y="942"/>
                    <a:pt x="1695" y="2363"/>
                    <a:pt x="2250" y="2479"/>
                  </a:cubicBezTo>
                  <a:cubicBezTo>
                    <a:pt x="2562" y="2545"/>
                    <a:pt x="3883" y="2322"/>
                    <a:pt x="4638" y="2255"/>
                  </a:cubicBezTo>
                  <a:close/>
                </a:path>
              </a:pathLst>
            </a:custGeom>
            <a:solidFill>
              <a:srgbClr val="03274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9" name="Google Shape;169;p26"/>
            <p:cNvSpPr/>
            <p:nvPr/>
          </p:nvSpPr>
          <p:spPr>
            <a:xfrm>
              <a:off x="5738821" y="3731078"/>
              <a:ext cx="99862" cy="181095"/>
            </a:xfrm>
            <a:custGeom>
              <a:avLst/>
              <a:gdLst/>
              <a:ahLst/>
              <a:cxnLst/>
              <a:rect l="l" t="t" r="r" b="b"/>
              <a:pathLst>
                <a:path w="1442" h="2615" extrusionOk="0">
                  <a:moveTo>
                    <a:pt x="1441" y="1289"/>
                  </a:moveTo>
                  <a:lnTo>
                    <a:pt x="642" y="2355"/>
                  </a:lnTo>
                  <a:lnTo>
                    <a:pt x="1" y="2614"/>
                  </a:lnTo>
                  <a:cubicBezTo>
                    <a:pt x="243" y="1924"/>
                    <a:pt x="341" y="1324"/>
                    <a:pt x="269" y="486"/>
                  </a:cubicBezTo>
                  <a:lnTo>
                    <a:pt x="1257" y="0"/>
                  </a:lnTo>
                  <a:cubicBezTo>
                    <a:pt x="1283" y="298"/>
                    <a:pt x="1356" y="432"/>
                    <a:pt x="1397" y="756"/>
                  </a:cubicBezTo>
                  <a:cubicBezTo>
                    <a:pt x="1415" y="919"/>
                    <a:pt x="1432" y="1050"/>
                    <a:pt x="1441" y="1289"/>
                  </a:cubicBezTo>
                  <a:close/>
                </a:path>
              </a:pathLst>
            </a:custGeom>
            <a:solidFill>
              <a:srgbClr val="F0C1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0" name="Google Shape;170;p26"/>
            <p:cNvSpPr/>
            <p:nvPr/>
          </p:nvSpPr>
          <p:spPr>
            <a:xfrm>
              <a:off x="5692007" y="3621314"/>
              <a:ext cx="159004" cy="194738"/>
            </a:xfrm>
            <a:custGeom>
              <a:avLst/>
              <a:gdLst/>
              <a:ahLst/>
              <a:cxnLst/>
              <a:rect l="l" t="t" r="r" b="b"/>
              <a:pathLst>
                <a:path w="2296" h="2812" extrusionOk="0">
                  <a:moveTo>
                    <a:pt x="229" y="1778"/>
                  </a:moveTo>
                  <a:cubicBezTo>
                    <a:pt x="223" y="1845"/>
                    <a:pt x="206" y="1881"/>
                    <a:pt x="135" y="1910"/>
                  </a:cubicBezTo>
                  <a:cubicBezTo>
                    <a:pt x="115" y="1952"/>
                    <a:pt x="129" y="2012"/>
                    <a:pt x="173" y="2042"/>
                  </a:cubicBezTo>
                  <a:cubicBezTo>
                    <a:pt x="383" y="2081"/>
                    <a:pt x="271" y="2193"/>
                    <a:pt x="254" y="2191"/>
                  </a:cubicBezTo>
                  <a:cubicBezTo>
                    <a:pt x="100" y="2166"/>
                    <a:pt x="104" y="2225"/>
                    <a:pt x="118" y="2280"/>
                  </a:cubicBezTo>
                  <a:cubicBezTo>
                    <a:pt x="156" y="2301"/>
                    <a:pt x="171" y="2323"/>
                    <a:pt x="170" y="2345"/>
                  </a:cubicBezTo>
                  <a:cubicBezTo>
                    <a:pt x="166" y="2414"/>
                    <a:pt x="12" y="2510"/>
                    <a:pt x="73" y="2646"/>
                  </a:cubicBezTo>
                  <a:cubicBezTo>
                    <a:pt x="147" y="2812"/>
                    <a:pt x="834" y="2695"/>
                    <a:pt x="1153" y="2641"/>
                  </a:cubicBezTo>
                  <a:cubicBezTo>
                    <a:pt x="1417" y="2597"/>
                    <a:pt x="1388" y="2416"/>
                    <a:pt x="1437" y="2160"/>
                  </a:cubicBezTo>
                  <a:cubicBezTo>
                    <a:pt x="1564" y="2217"/>
                    <a:pt x="1676" y="2207"/>
                    <a:pt x="1744" y="2004"/>
                  </a:cubicBezTo>
                  <a:cubicBezTo>
                    <a:pt x="1987" y="1813"/>
                    <a:pt x="2105" y="1635"/>
                    <a:pt x="2295" y="1393"/>
                  </a:cubicBezTo>
                  <a:cubicBezTo>
                    <a:pt x="2295" y="1393"/>
                    <a:pt x="2193" y="173"/>
                    <a:pt x="2168" y="158"/>
                  </a:cubicBezTo>
                  <a:cubicBezTo>
                    <a:pt x="2143" y="143"/>
                    <a:pt x="1259" y="1"/>
                    <a:pt x="1259" y="1"/>
                  </a:cubicBezTo>
                  <a:cubicBezTo>
                    <a:pt x="1107" y="133"/>
                    <a:pt x="895" y="236"/>
                    <a:pt x="732" y="394"/>
                  </a:cubicBezTo>
                  <a:cubicBezTo>
                    <a:pt x="504" y="615"/>
                    <a:pt x="452" y="774"/>
                    <a:pt x="379" y="890"/>
                  </a:cubicBezTo>
                  <a:cubicBezTo>
                    <a:pt x="318" y="989"/>
                    <a:pt x="318" y="1044"/>
                    <a:pt x="326" y="1105"/>
                  </a:cubicBezTo>
                  <a:cubicBezTo>
                    <a:pt x="329" y="1132"/>
                    <a:pt x="339" y="1168"/>
                    <a:pt x="331" y="1194"/>
                  </a:cubicBezTo>
                  <a:cubicBezTo>
                    <a:pt x="270" y="1403"/>
                    <a:pt x="12" y="1526"/>
                    <a:pt x="6" y="1588"/>
                  </a:cubicBezTo>
                  <a:cubicBezTo>
                    <a:pt x="0" y="1637"/>
                    <a:pt x="73" y="1750"/>
                    <a:pt x="229" y="1778"/>
                  </a:cubicBezTo>
                  <a:close/>
                </a:path>
              </a:pathLst>
            </a:custGeom>
            <a:solidFill>
              <a:srgbClr val="FFDBA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1" name="Google Shape;171;p26"/>
            <p:cNvSpPr/>
            <p:nvPr/>
          </p:nvSpPr>
          <p:spPr>
            <a:xfrm>
              <a:off x="5720608" y="3592020"/>
              <a:ext cx="176525" cy="226802"/>
            </a:xfrm>
            <a:custGeom>
              <a:avLst/>
              <a:gdLst/>
              <a:ahLst/>
              <a:cxnLst/>
              <a:rect l="l" t="t" r="r" b="b"/>
              <a:pathLst>
                <a:path w="2549" h="3275" extrusionOk="0">
                  <a:moveTo>
                    <a:pt x="845" y="1826"/>
                  </a:moveTo>
                  <a:cubicBezTo>
                    <a:pt x="828" y="1924"/>
                    <a:pt x="815" y="2012"/>
                    <a:pt x="813" y="2076"/>
                  </a:cubicBezTo>
                  <a:cubicBezTo>
                    <a:pt x="799" y="2147"/>
                    <a:pt x="792" y="2185"/>
                    <a:pt x="813" y="2216"/>
                  </a:cubicBezTo>
                  <a:cubicBezTo>
                    <a:pt x="933" y="2153"/>
                    <a:pt x="1011" y="2099"/>
                    <a:pt x="1080" y="2022"/>
                  </a:cubicBezTo>
                  <a:cubicBezTo>
                    <a:pt x="1228" y="1929"/>
                    <a:pt x="1417" y="1840"/>
                    <a:pt x="1526" y="1914"/>
                  </a:cubicBezTo>
                  <a:cubicBezTo>
                    <a:pt x="1645" y="1993"/>
                    <a:pt x="1527" y="2218"/>
                    <a:pt x="1387" y="2361"/>
                  </a:cubicBezTo>
                  <a:cubicBezTo>
                    <a:pt x="1312" y="2438"/>
                    <a:pt x="1286" y="2531"/>
                    <a:pt x="1295" y="2598"/>
                  </a:cubicBezTo>
                  <a:cubicBezTo>
                    <a:pt x="1313" y="2745"/>
                    <a:pt x="1454" y="2710"/>
                    <a:pt x="1548" y="2872"/>
                  </a:cubicBezTo>
                  <a:cubicBezTo>
                    <a:pt x="1626" y="3004"/>
                    <a:pt x="1642" y="3188"/>
                    <a:pt x="1672" y="3274"/>
                  </a:cubicBezTo>
                  <a:cubicBezTo>
                    <a:pt x="1838" y="2955"/>
                    <a:pt x="1897" y="2845"/>
                    <a:pt x="2077" y="2668"/>
                  </a:cubicBezTo>
                  <a:cubicBezTo>
                    <a:pt x="2323" y="2424"/>
                    <a:pt x="2549" y="1858"/>
                    <a:pt x="2452" y="1488"/>
                  </a:cubicBezTo>
                  <a:lnTo>
                    <a:pt x="2468" y="1513"/>
                  </a:lnTo>
                  <a:cubicBezTo>
                    <a:pt x="2386" y="1226"/>
                    <a:pt x="2375" y="1123"/>
                    <a:pt x="2152" y="914"/>
                  </a:cubicBezTo>
                  <a:cubicBezTo>
                    <a:pt x="2061" y="603"/>
                    <a:pt x="1786" y="405"/>
                    <a:pt x="1479" y="322"/>
                  </a:cubicBezTo>
                  <a:cubicBezTo>
                    <a:pt x="1590" y="378"/>
                    <a:pt x="1669" y="428"/>
                    <a:pt x="1739" y="498"/>
                  </a:cubicBezTo>
                  <a:cubicBezTo>
                    <a:pt x="748" y="1"/>
                    <a:pt x="274" y="730"/>
                    <a:pt x="0" y="566"/>
                  </a:cubicBezTo>
                  <a:cubicBezTo>
                    <a:pt x="109" y="1018"/>
                    <a:pt x="398" y="1065"/>
                    <a:pt x="785" y="1097"/>
                  </a:cubicBezTo>
                  <a:cubicBezTo>
                    <a:pt x="913" y="1362"/>
                    <a:pt x="875" y="1653"/>
                    <a:pt x="752" y="1867"/>
                  </a:cubicBezTo>
                  <a:lnTo>
                    <a:pt x="845" y="1808"/>
                  </a:lnTo>
                  <a:close/>
                </a:path>
              </a:pathLst>
            </a:custGeom>
            <a:solidFill>
              <a:srgbClr val="63240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2" name="Google Shape;172;p26"/>
            <p:cNvSpPr/>
            <p:nvPr/>
          </p:nvSpPr>
          <p:spPr>
            <a:xfrm>
              <a:off x="5683835" y="3806909"/>
              <a:ext cx="246677" cy="490169"/>
            </a:xfrm>
            <a:custGeom>
              <a:avLst/>
              <a:gdLst/>
              <a:ahLst/>
              <a:cxnLst/>
              <a:rect l="l" t="t" r="r" b="b"/>
              <a:pathLst>
                <a:path w="3562" h="7078" extrusionOk="0">
                  <a:moveTo>
                    <a:pt x="2321" y="1"/>
                  </a:moveTo>
                  <a:cubicBezTo>
                    <a:pt x="786" y="660"/>
                    <a:pt x="527" y="1286"/>
                    <a:pt x="340" y="2207"/>
                  </a:cubicBezTo>
                  <a:cubicBezTo>
                    <a:pt x="126" y="3264"/>
                    <a:pt x="1" y="3948"/>
                    <a:pt x="98" y="5245"/>
                  </a:cubicBezTo>
                  <a:cubicBezTo>
                    <a:pt x="145" y="5880"/>
                    <a:pt x="356" y="6414"/>
                    <a:pt x="555" y="6988"/>
                  </a:cubicBezTo>
                  <a:cubicBezTo>
                    <a:pt x="1500" y="6732"/>
                    <a:pt x="2328" y="7077"/>
                    <a:pt x="3259" y="6778"/>
                  </a:cubicBezTo>
                  <a:cubicBezTo>
                    <a:pt x="3167" y="6409"/>
                    <a:pt x="3191" y="5998"/>
                    <a:pt x="3202" y="5664"/>
                  </a:cubicBezTo>
                  <a:cubicBezTo>
                    <a:pt x="3224" y="4935"/>
                    <a:pt x="3330" y="4238"/>
                    <a:pt x="3409" y="3491"/>
                  </a:cubicBezTo>
                  <a:cubicBezTo>
                    <a:pt x="3562" y="2046"/>
                    <a:pt x="3040" y="908"/>
                    <a:pt x="2321" y="1"/>
                  </a:cubicBezTo>
                  <a:close/>
                </a:path>
              </a:pathLst>
            </a:custGeom>
            <a:solidFill>
              <a:srgbClr val="D1EDF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3" name="Google Shape;173;p26"/>
            <p:cNvSpPr/>
            <p:nvPr/>
          </p:nvSpPr>
          <p:spPr>
            <a:xfrm>
              <a:off x="5734527" y="3816604"/>
              <a:ext cx="214613" cy="782207"/>
            </a:xfrm>
            <a:custGeom>
              <a:avLst/>
              <a:gdLst/>
              <a:ahLst/>
              <a:cxnLst/>
              <a:rect l="l" t="t" r="r" b="b"/>
              <a:pathLst>
                <a:path w="3099" h="11295" extrusionOk="0">
                  <a:moveTo>
                    <a:pt x="1751" y="1"/>
                  </a:moveTo>
                  <a:cubicBezTo>
                    <a:pt x="699" y="707"/>
                    <a:pt x="265" y="1738"/>
                    <a:pt x="141" y="2796"/>
                  </a:cubicBezTo>
                  <a:cubicBezTo>
                    <a:pt x="0" y="3992"/>
                    <a:pt x="255" y="5248"/>
                    <a:pt x="461" y="6530"/>
                  </a:cubicBezTo>
                  <a:cubicBezTo>
                    <a:pt x="987" y="6744"/>
                    <a:pt x="1466" y="6716"/>
                    <a:pt x="1631" y="6879"/>
                  </a:cubicBezTo>
                  <a:cubicBezTo>
                    <a:pt x="2489" y="7735"/>
                    <a:pt x="2355" y="9561"/>
                    <a:pt x="2700" y="11295"/>
                  </a:cubicBezTo>
                  <a:cubicBezTo>
                    <a:pt x="2699" y="10050"/>
                    <a:pt x="2910" y="8865"/>
                    <a:pt x="2844" y="8012"/>
                  </a:cubicBezTo>
                  <a:cubicBezTo>
                    <a:pt x="2755" y="6836"/>
                    <a:pt x="2400" y="6164"/>
                    <a:pt x="2542" y="4958"/>
                  </a:cubicBezTo>
                  <a:cubicBezTo>
                    <a:pt x="2752" y="3204"/>
                    <a:pt x="3099" y="1614"/>
                    <a:pt x="1751" y="1"/>
                  </a:cubicBezTo>
                  <a:close/>
                </a:path>
              </a:pathLst>
            </a:custGeom>
            <a:solidFill>
              <a:srgbClr val="0947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4" name="Google Shape;174;p26"/>
            <p:cNvSpPr/>
            <p:nvPr/>
          </p:nvSpPr>
          <p:spPr>
            <a:xfrm>
              <a:off x="5547824" y="4166672"/>
              <a:ext cx="184558" cy="73962"/>
            </a:xfrm>
            <a:custGeom>
              <a:avLst/>
              <a:gdLst/>
              <a:ahLst/>
              <a:cxnLst/>
              <a:rect l="l" t="t" r="r" b="b"/>
              <a:pathLst>
                <a:path w="2665" h="1068" extrusionOk="0">
                  <a:moveTo>
                    <a:pt x="956" y="7"/>
                  </a:moveTo>
                  <a:cubicBezTo>
                    <a:pt x="793" y="1"/>
                    <a:pt x="789" y="14"/>
                    <a:pt x="649" y="75"/>
                  </a:cubicBezTo>
                  <a:cubicBezTo>
                    <a:pt x="536" y="123"/>
                    <a:pt x="364" y="174"/>
                    <a:pt x="345" y="184"/>
                  </a:cubicBezTo>
                  <a:cubicBezTo>
                    <a:pt x="318" y="196"/>
                    <a:pt x="127" y="414"/>
                    <a:pt x="127" y="414"/>
                  </a:cubicBezTo>
                  <a:cubicBezTo>
                    <a:pt x="66" y="617"/>
                    <a:pt x="1" y="710"/>
                    <a:pt x="97" y="756"/>
                  </a:cubicBezTo>
                  <a:cubicBezTo>
                    <a:pt x="156" y="783"/>
                    <a:pt x="219" y="704"/>
                    <a:pt x="333" y="527"/>
                  </a:cubicBezTo>
                  <a:lnTo>
                    <a:pt x="417" y="455"/>
                  </a:lnTo>
                  <a:cubicBezTo>
                    <a:pt x="356" y="537"/>
                    <a:pt x="305" y="600"/>
                    <a:pt x="296" y="690"/>
                  </a:cubicBezTo>
                  <a:cubicBezTo>
                    <a:pt x="288" y="771"/>
                    <a:pt x="311" y="880"/>
                    <a:pt x="463" y="890"/>
                  </a:cubicBezTo>
                  <a:cubicBezTo>
                    <a:pt x="499" y="892"/>
                    <a:pt x="494" y="861"/>
                    <a:pt x="504" y="823"/>
                  </a:cubicBezTo>
                  <a:lnTo>
                    <a:pt x="532" y="723"/>
                  </a:lnTo>
                  <a:cubicBezTo>
                    <a:pt x="642" y="679"/>
                    <a:pt x="738" y="636"/>
                    <a:pt x="844" y="584"/>
                  </a:cubicBezTo>
                  <a:cubicBezTo>
                    <a:pt x="702" y="663"/>
                    <a:pt x="619" y="718"/>
                    <a:pt x="582" y="770"/>
                  </a:cubicBezTo>
                  <a:cubicBezTo>
                    <a:pt x="530" y="843"/>
                    <a:pt x="586" y="897"/>
                    <a:pt x="642" y="952"/>
                  </a:cubicBezTo>
                  <a:cubicBezTo>
                    <a:pt x="720" y="1027"/>
                    <a:pt x="808" y="877"/>
                    <a:pt x="1033" y="789"/>
                  </a:cubicBezTo>
                  <a:cubicBezTo>
                    <a:pt x="960" y="831"/>
                    <a:pt x="850" y="882"/>
                    <a:pt x="811" y="960"/>
                  </a:cubicBezTo>
                  <a:cubicBezTo>
                    <a:pt x="773" y="1033"/>
                    <a:pt x="866" y="1068"/>
                    <a:pt x="933" y="1067"/>
                  </a:cubicBezTo>
                  <a:cubicBezTo>
                    <a:pt x="1181" y="1061"/>
                    <a:pt x="1562" y="1015"/>
                    <a:pt x="1811" y="945"/>
                  </a:cubicBezTo>
                  <a:cubicBezTo>
                    <a:pt x="1920" y="916"/>
                    <a:pt x="1990" y="848"/>
                    <a:pt x="2063" y="836"/>
                  </a:cubicBezTo>
                  <a:cubicBezTo>
                    <a:pt x="2240" y="819"/>
                    <a:pt x="2487" y="815"/>
                    <a:pt x="2665" y="810"/>
                  </a:cubicBezTo>
                  <a:lnTo>
                    <a:pt x="2612" y="0"/>
                  </a:lnTo>
                  <a:lnTo>
                    <a:pt x="1916" y="173"/>
                  </a:lnTo>
                  <a:cubicBezTo>
                    <a:pt x="1831" y="134"/>
                    <a:pt x="1049" y="11"/>
                    <a:pt x="956" y="7"/>
                  </a:cubicBezTo>
                  <a:close/>
                </a:path>
              </a:pathLst>
            </a:custGeom>
            <a:solidFill>
              <a:srgbClr val="FFDBA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5" name="Google Shape;175;p26"/>
            <p:cNvSpPr/>
            <p:nvPr/>
          </p:nvSpPr>
          <p:spPr>
            <a:xfrm>
              <a:off x="5672547" y="3880731"/>
              <a:ext cx="240791" cy="352703"/>
            </a:xfrm>
            <a:custGeom>
              <a:avLst/>
              <a:gdLst/>
              <a:ahLst/>
              <a:cxnLst/>
              <a:rect l="l" t="t" r="r" b="b"/>
              <a:pathLst>
                <a:path w="3477" h="5093" extrusionOk="0">
                  <a:moveTo>
                    <a:pt x="1885" y="1656"/>
                  </a:moveTo>
                  <a:lnTo>
                    <a:pt x="2043" y="3328"/>
                  </a:lnTo>
                  <a:cubicBezTo>
                    <a:pt x="1310" y="3653"/>
                    <a:pt x="1097" y="3867"/>
                    <a:pt x="1" y="4221"/>
                  </a:cubicBezTo>
                  <a:cubicBezTo>
                    <a:pt x="130" y="4400"/>
                    <a:pt x="264" y="4792"/>
                    <a:pt x="244" y="5093"/>
                  </a:cubicBezTo>
                  <a:cubicBezTo>
                    <a:pt x="1400" y="4896"/>
                    <a:pt x="1805" y="4731"/>
                    <a:pt x="2913" y="4329"/>
                  </a:cubicBezTo>
                  <a:cubicBezTo>
                    <a:pt x="3223" y="4136"/>
                    <a:pt x="3197" y="4213"/>
                    <a:pt x="3287" y="3646"/>
                  </a:cubicBezTo>
                  <a:cubicBezTo>
                    <a:pt x="3359" y="2983"/>
                    <a:pt x="3477" y="2245"/>
                    <a:pt x="3463" y="1581"/>
                  </a:cubicBezTo>
                  <a:cubicBezTo>
                    <a:pt x="3452" y="923"/>
                    <a:pt x="3340" y="138"/>
                    <a:pt x="2745" y="84"/>
                  </a:cubicBezTo>
                  <a:cubicBezTo>
                    <a:pt x="1857" y="1"/>
                    <a:pt x="1825" y="1040"/>
                    <a:pt x="1885" y="1656"/>
                  </a:cubicBezTo>
                  <a:close/>
                </a:path>
              </a:pathLst>
            </a:custGeom>
            <a:solidFill>
              <a:srgbClr val="0947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6" name="Google Shape;176;p26"/>
            <p:cNvSpPr/>
            <p:nvPr/>
          </p:nvSpPr>
          <p:spPr>
            <a:xfrm>
              <a:off x="5453781" y="4564316"/>
              <a:ext cx="220985" cy="95222"/>
            </a:xfrm>
            <a:custGeom>
              <a:avLst/>
              <a:gdLst/>
              <a:ahLst/>
              <a:cxnLst/>
              <a:rect l="l" t="t" r="r" b="b"/>
              <a:pathLst>
                <a:path w="3191" h="1375" extrusionOk="0">
                  <a:moveTo>
                    <a:pt x="1823" y="1"/>
                  </a:moveTo>
                  <a:cubicBezTo>
                    <a:pt x="1290" y="771"/>
                    <a:pt x="1097" y="874"/>
                    <a:pt x="320" y="978"/>
                  </a:cubicBezTo>
                  <a:cubicBezTo>
                    <a:pt x="78" y="1011"/>
                    <a:pt x="0" y="1063"/>
                    <a:pt x="6" y="1317"/>
                  </a:cubicBezTo>
                  <a:cubicBezTo>
                    <a:pt x="750" y="1375"/>
                    <a:pt x="1386" y="1369"/>
                    <a:pt x="2133" y="1360"/>
                  </a:cubicBezTo>
                  <a:cubicBezTo>
                    <a:pt x="2242" y="1182"/>
                    <a:pt x="2283" y="1070"/>
                    <a:pt x="2478" y="1051"/>
                  </a:cubicBezTo>
                  <a:lnTo>
                    <a:pt x="2497" y="1354"/>
                  </a:lnTo>
                  <a:lnTo>
                    <a:pt x="3159" y="1354"/>
                  </a:lnTo>
                  <a:lnTo>
                    <a:pt x="3191" y="730"/>
                  </a:lnTo>
                  <a:lnTo>
                    <a:pt x="3034" y="61"/>
                  </a:lnTo>
                  <a:close/>
                </a:path>
              </a:pathLst>
            </a:custGeom>
            <a:solidFill>
              <a:srgbClr val="26040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7" name="Google Shape;177;p26"/>
            <p:cNvSpPr/>
            <p:nvPr/>
          </p:nvSpPr>
          <p:spPr>
            <a:xfrm>
              <a:off x="5466731" y="4280661"/>
              <a:ext cx="199032" cy="318423"/>
            </a:xfrm>
            <a:custGeom>
              <a:avLst/>
              <a:gdLst/>
              <a:ahLst/>
              <a:cxnLst/>
              <a:rect l="l" t="t" r="r" b="b"/>
              <a:pathLst>
                <a:path w="2874" h="4598" extrusionOk="0">
                  <a:moveTo>
                    <a:pt x="133" y="994"/>
                  </a:moveTo>
                  <a:lnTo>
                    <a:pt x="1349" y="4598"/>
                  </a:lnTo>
                  <a:lnTo>
                    <a:pt x="2874" y="4232"/>
                  </a:lnTo>
                  <a:lnTo>
                    <a:pt x="2260" y="1899"/>
                  </a:lnTo>
                  <a:lnTo>
                    <a:pt x="1343" y="182"/>
                  </a:lnTo>
                  <a:cubicBezTo>
                    <a:pt x="325" y="0"/>
                    <a:pt x="1" y="464"/>
                    <a:pt x="133" y="994"/>
                  </a:cubicBezTo>
                  <a:close/>
                </a:path>
              </a:pathLst>
            </a:custGeom>
            <a:solidFill>
              <a:srgbClr val="03274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8" name="Google Shape;178;p26"/>
            <p:cNvSpPr/>
            <p:nvPr/>
          </p:nvSpPr>
          <p:spPr>
            <a:xfrm>
              <a:off x="5471093" y="4279414"/>
              <a:ext cx="395986" cy="213367"/>
            </a:xfrm>
            <a:custGeom>
              <a:avLst/>
              <a:gdLst/>
              <a:ahLst/>
              <a:cxnLst/>
              <a:rect l="l" t="t" r="r" b="b"/>
              <a:pathLst>
                <a:path w="5718" h="3081" extrusionOk="0">
                  <a:moveTo>
                    <a:pt x="2723" y="2398"/>
                  </a:moveTo>
                  <a:cubicBezTo>
                    <a:pt x="3382" y="2690"/>
                    <a:pt x="5045" y="3081"/>
                    <a:pt x="5717" y="2874"/>
                  </a:cubicBezTo>
                  <a:lnTo>
                    <a:pt x="5615" y="716"/>
                  </a:lnTo>
                  <a:lnTo>
                    <a:pt x="3896" y="289"/>
                  </a:lnTo>
                  <a:lnTo>
                    <a:pt x="3196" y="371"/>
                  </a:lnTo>
                  <a:lnTo>
                    <a:pt x="770" y="68"/>
                  </a:lnTo>
                  <a:cubicBezTo>
                    <a:pt x="0" y="0"/>
                    <a:pt x="14" y="560"/>
                    <a:pt x="74" y="1012"/>
                  </a:cubicBezTo>
                  <a:lnTo>
                    <a:pt x="303" y="1609"/>
                  </a:lnTo>
                  <a:cubicBezTo>
                    <a:pt x="1293" y="1867"/>
                    <a:pt x="1943" y="2052"/>
                    <a:pt x="2723" y="2398"/>
                  </a:cubicBezTo>
                  <a:close/>
                </a:path>
              </a:pathLst>
            </a:custGeom>
            <a:solidFill>
              <a:srgbClr val="03274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9" name="Google Shape;179;p26"/>
            <p:cNvSpPr/>
            <p:nvPr/>
          </p:nvSpPr>
          <p:spPr>
            <a:xfrm>
              <a:off x="5976077" y="4475881"/>
              <a:ext cx="106787" cy="167799"/>
            </a:xfrm>
            <a:custGeom>
              <a:avLst/>
              <a:gdLst/>
              <a:ahLst/>
              <a:cxnLst/>
              <a:rect l="l" t="t" r="r" b="b"/>
              <a:pathLst>
                <a:path w="1542" h="2423" extrusionOk="0">
                  <a:moveTo>
                    <a:pt x="1490" y="261"/>
                  </a:moveTo>
                  <a:lnTo>
                    <a:pt x="1531" y="550"/>
                  </a:lnTo>
                  <a:cubicBezTo>
                    <a:pt x="1542" y="636"/>
                    <a:pt x="1504" y="697"/>
                    <a:pt x="1509" y="773"/>
                  </a:cubicBezTo>
                  <a:cubicBezTo>
                    <a:pt x="1523" y="956"/>
                    <a:pt x="1525" y="1116"/>
                    <a:pt x="1526" y="1288"/>
                  </a:cubicBezTo>
                  <a:cubicBezTo>
                    <a:pt x="1531" y="1740"/>
                    <a:pt x="1479" y="2029"/>
                    <a:pt x="1373" y="2168"/>
                  </a:cubicBezTo>
                  <a:cubicBezTo>
                    <a:pt x="1278" y="2292"/>
                    <a:pt x="1144" y="2340"/>
                    <a:pt x="812" y="2423"/>
                  </a:cubicBezTo>
                  <a:lnTo>
                    <a:pt x="42" y="2394"/>
                  </a:lnTo>
                  <a:cubicBezTo>
                    <a:pt x="0" y="2221"/>
                    <a:pt x="18" y="2149"/>
                    <a:pt x="89" y="2085"/>
                  </a:cubicBezTo>
                  <a:cubicBezTo>
                    <a:pt x="522" y="1681"/>
                    <a:pt x="511" y="1430"/>
                    <a:pt x="458" y="839"/>
                  </a:cubicBezTo>
                  <a:cubicBezTo>
                    <a:pt x="423" y="462"/>
                    <a:pt x="443" y="251"/>
                    <a:pt x="625" y="151"/>
                  </a:cubicBezTo>
                  <a:cubicBezTo>
                    <a:pt x="843" y="32"/>
                    <a:pt x="1037" y="0"/>
                    <a:pt x="1203" y="69"/>
                  </a:cubicBezTo>
                  <a:cubicBezTo>
                    <a:pt x="1268" y="98"/>
                    <a:pt x="1462" y="208"/>
                    <a:pt x="1490" y="261"/>
                  </a:cubicBezTo>
                  <a:close/>
                </a:path>
              </a:pathLst>
            </a:custGeom>
            <a:solidFill>
              <a:srgbClr val="26040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80" name="Google Shape;180;p26"/>
            <p:cNvSpPr/>
            <p:nvPr/>
          </p:nvSpPr>
          <p:spPr>
            <a:xfrm>
              <a:off x="5682588" y="4246866"/>
              <a:ext cx="262121" cy="424172"/>
            </a:xfrm>
            <a:custGeom>
              <a:avLst/>
              <a:gdLst/>
              <a:ahLst/>
              <a:cxnLst/>
              <a:rect l="l" t="t" r="r" b="b"/>
              <a:pathLst>
                <a:path w="3785" h="6125" extrusionOk="0">
                  <a:moveTo>
                    <a:pt x="3567" y="1508"/>
                  </a:moveTo>
                  <a:cubicBezTo>
                    <a:pt x="3418" y="898"/>
                    <a:pt x="3193" y="531"/>
                    <a:pt x="2881" y="0"/>
                  </a:cubicBezTo>
                  <a:lnTo>
                    <a:pt x="547" y="608"/>
                  </a:lnTo>
                  <a:lnTo>
                    <a:pt x="797" y="2277"/>
                  </a:lnTo>
                  <a:lnTo>
                    <a:pt x="870" y="2786"/>
                  </a:lnTo>
                  <a:lnTo>
                    <a:pt x="140" y="5028"/>
                  </a:lnTo>
                  <a:cubicBezTo>
                    <a:pt x="63" y="5262"/>
                    <a:pt x="0" y="5350"/>
                    <a:pt x="66" y="5604"/>
                  </a:cubicBezTo>
                  <a:cubicBezTo>
                    <a:pt x="199" y="6124"/>
                    <a:pt x="709" y="6101"/>
                    <a:pt x="1548" y="5977"/>
                  </a:cubicBezTo>
                  <a:cubicBezTo>
                    <a:pt x="2038" y="5288"/>
                    <a:pt x="2638" y="4416"/>
                    <a:pt x="2991" y="3776"/>
                  </a:cubicBezTo>
                  <a:cubicBezTo>
                    <a:pt x="3433" y="2974"/>
                    <a:pt x="3785" y="2406"/>
                    <a:pt x="3567" y="1508"/>
                  </a:cubicBezTo>
                  <a:close/>
                </a:path>
              </a:pathLst>
            </a:custGeom>
            <a:solidFill>
              <a:srgbClr val="0947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81" name="Google Shape;181;p26"/>
            <p:cNvSpPr/>
            <p:nvPr/>
          </p:nvSpPr>
          <p:spPr>
            <a:xfrm>
              <a:off x="5671370" y="4486338"/>
              <a:ext cx="359213" cy="192453"/>
            </a:xfrm>
            <a:custGeom>
              <a:avLst/>
              <a:gdLst/>
              <a:ahLst/>
              <a:cxnLst/>
              <a:rect l="l" t="t" r="r" b="b"/>
              <a:pathLst>
                <a:path w="5187" h="2779" extrusionOk="0">
                  <a:moveTo>
                    <a:pt x="1862" y="2480"/>
                  </a:moveTo>
                  <a:lnTo>
                    <a:pt x="5186" y="1343"/>
                  </a:lnTo>
                  <a:lnTo>
                    <a:pt x="5171" y="1"/>
                  </a:lnTo>
                  <a:lnTo>
                    <a:pt x="3746" y="61"/>
                  </a:lnTo>
                  <a:lnTo>
                    <a:pt x="537" y="1239"/>
                  </a:lnTo>
                  <a:lnTo>
                    <a:pt x="194" y="1949"/>
                  </a:lnTo>
                  <a:cubicBezTo>
                    <a:pt x="1" y="2778"/>
                    <a:pt x="1123" y="2716"/>
                    <a:pt x="1862" y="2480"/>
                  </a:cubicBezTo>
                  <a:close/>
                </a:path>
              </a:pathLst>
            </a:custGeom>
            <a:solidFill>
              <a:srgbClr val="0947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pic>
        <p:nvPicPr>
          <p:cNvPr id="182" name="Google Shape;182;p26"/>
          <p:cNvPicPr preferRelativeResize="0"/>
          <p:nvPr/>
        </p:nvPicPr>
        <p:blipFill rotWithShape="1">
          <a:blip r:embed="rId3">
            <a:alphaModFix/>
          </a:blip>
          <a:srcRect l="55175" t="24698" r="25580" b="51666"/>
          <a:stretch/>
        </p:blipFill>
        <p:spPr>
          <a:xfrm rot="797432">
            <a:off x="7536563" y="496626"/>
            <a:ext cx="1305250" cy="901762"/>
          </a:xfrm>
          <a:prstGeom prst="rect">
            <a:avLst/>
          </a:prstGeom>
          <a:noFill/>
          <a:ln w="19050" cap="flat" cmpd="sng">
            <a:solidFill>
              <a:srgbClr val="032747"/>
            </a:solidFill>
            <a:prstDash val="solid"/>
            <a:round/>
            <a:headEnd type="none" w="sm" len="sm"/>
            <a:tailEnd type="none" w="sm" len="sm"/>
          </a:ln>
        </p:spPr>
      </p:pic>
      <p:pic>
        <p:nvPicPr>
          <p:cNvPr id="183" name="Google Shape;183;p26"/>
          <p:cNvPicPr preferRelativeResize="0"/>
          <p:nvPr/>
        </p:nvPicPr>
        <p:blipFill>
          <a:blip r:embed="rId4">
            <a:alphaModFix/>
          </a:blip>
          <a:stretch>
            <a:fillRect/>
          </a:stretch>
        </p:blipFill>
        <p:spPr>
          <a:xfrm rot="364730">
            <a:off x="328437" y="817794"/>
            <a:ext cx="1478026" cy="1045687"/>
          </a:xfrm>
          <a:prstGeom prst="rect">
            <a:avLst/>
          </a:prstGeom>
          <a:noFill/>
          <a:ln w="19050" cap="flat" cmpd="sng">
            <a:solidFill>
              <a:srgbClr val="032747"/>
            </a:solidFill>
            <a:prstDash val="solid"/>
            <a:round/>
            <a:headEnd type="none" w="sm" len="sm"/>
            <a:tailEnd type="none" w="sm" len="sm"/>
          </a:ln>
        </p:spPr>
      </p:pic>
      <p:pic>
        <p:nvPicPr>
          <p:cNvPr id="184" name="Google Shape;184;p26"/>
          <p:cNvPicPr preferRelativeResize="0"/>
          <p:nvPr/>
        </p:nvPicPr>
        <p:blipFill rotWithShape="1">
          <a:blip r:embed="rId3">
            <a:alphaModFix/>
          </a:blip>
          <a:srcRect l="42722" t="49272" r="46915" b="15303"/>
          <a:stretch/>
        </p:blipFill>
        <p:spPr>
          <a:xfrm rot="68">
            <a:off x="7801131" y="1335893"/>
            <a:ext cx="975586" cy="1876065"/>
          </a:xfrm>
          <a:prstGeom prst="rect">
            <a:avLst/>
          </a:prstGeom>
          <a:noFill/>
          <a:ln w="19050" cap="flat" cmpd="sng">
            <a:solidFill>
              <a:srgbClr val="032747"/>
            </a:solidFill>
            <a:prstDash val="solid"/>
            <a:round/>
            <a:headEnd type="none" w="sm" len="sm"/>
            <a:tailEnd type="none" w="sm" len="sm"/>
          </a:ln>
        </p:spPr>
      </p:pic>
      <p:pic>
        <p:nvPicPr>
          <p:cNvPr id="185" name="Google Shape;185;p26"/>
          <p:cNvPicPr preferRelativeResize="0"/>
          <p:nvPr/>
        </p:nvPicPr>
        <p:blipFill rotWithShape="1">
          <a:blip r:embed="rId5">
            <a:alphaModFix/>
          </a:blip>
          <a:srcRect l="60300" t="37604" r="26490" b="27375"/>
          <a:stretch/>
        </p:blipFill>
        <p:spPr>
          <a:xfrm rot="-437299">
            <a:off x="550287" y="1873013"/>
            <a:ext cx="937053" cy="1397474"/>
          </a:xfrm>
          <a:prstGeom prst="rect">
            <a:avLst/>
          </a:prstGeom>
          <a:noFill/>
          <a:ln w="19050" cap="flat" cmpd="sng">
            <a:solidFill>
              <a:srgbClr val="032747"/>
            </a:solidFill>
            <a:prstDash val="solid"/>
            <a:round/>
            <a:headEnd type="none" w="sm" len="sm"/>
            <a:tailEnd type="none" w="sm" len="sm"/>
          </a:ln>
        </p:spPr>
      </p:pic>
      <p:pic>
        <p:nvPicPr>
          <p:cNvPr id="186" name="Google Shape;186;p26"/>
          <p:cNvPicPr preferRelativeResize="0"/>
          <p:nvPr/>
        </p:nvPicPr>
        <p:blipFill>
          <a:blip r:embed="rId6">
            <a:alphaModFix/>
          </a:blip>
          <a:stretch>
            <a:fillRect/>
          </a:stretch>
        </p:blipFill>
        <p:spPr>
          <a:xfrm rot="2">
            <a:off x="328650" y="3324276"/>
            <a:ext cx="1477600" cy="987700"/>
          </a:xfrm>
          <a:prstGeom prst="rect">
            <a:avLst/>
          </a:prstGeom>
          <a:noFill/>
          <a:ln w="9525" cap="flat" cmpd="sng">
            <a:solidFill>
              <a:srgbClr val="032747"/>
            </a:solidFill>
            <a:prstDash val="solid"/>
            <a:round/>
            <a:headEnd type="none" w="sm" len="sm"/>
            <a:tailEnd type="none" w="sm" len="sm"/>
          </a:ln>
        </p:spPr>
      </p:pic>
      <p:pic>
        <p:nvPicPr>
          <p:cNvPr id="187" name="Google Shape;187;p26"/>
          <p:cNvPicPr preferRelativeResize="0"/>
          <p:nvPr/>
        </p:nvPicPr>
        <p:blipFill>
          <a:blip r:embed="rId7">
            <a:alphaModFix/>
          </a:blip>
          <a:stretch>
            <a:fillRect/>
          </a:stretch>
        </p:blipFill>
        <p:spPr>
          <a:xfrm rot="969680">
            <a:off x="7860704" y="3012128"/>
            <a:ext cx="721314" cy="1232116"/>
          </a:xfrm>
          <a:prstGeom prst="rect">
            <a:avLst/>
          </a:prstGeom>
          <a:noFill/>
          <a:ln w="19050" cap="flat" cmpd="sng">
            <a:solidFill>
              <a:srgbClr val="032747"/>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aphicFrame>
        <p:nvGraphicFramePr>
          <p:cNvPr id="192" name="Google Shape;192;p27"/>
          <p:cNvGraphicFramePr/>
          <p:nvPr>
            <p:extLst>
              <p:ext uri="{D42A27DB-BD31-4B8C-83A1-F6EECF244321}">
                <p14:modId xmlns:p14="http://schemas.microsoft.com/office/powerpoint/2010/main" val="1297711601"/>
              </p:ext>
            </p:extLst>
          </p:nvPr>
        </p:nvGraphicFramePr>
        <p:xfrm>
          <a:off x="1379475" y="2134702"/>
          <a:ext cx="6385050" cy="1902924"/>
        </p:xfrm>
        <a:graphic>
          <a:graphicData uri="http://schemas.openxmlformats.org/drawingml/2006/table">
            <a:tbl>
              <a:tblPr>
                <a:noFill/>
                <a:tableStyleId>{B0AF8299-6370-426F-9F7A-0BE3358AC791}</a:tableStyleId>
              </a:tblPr>
              <a:tblGrid>
                <a:gridCol w="2959050">
                  <a:extLst>
                    <a:ext uri="{9D8B030D-6E8A-4147-A177-3AD203B41FA5}">
                      <a16:colId xmlns:a16="http://schemas.microsoft.com/office/drawing/2014/main" val="20000"/>
                    </a:ext>
                  </a:extLst>
                </a:gridCol>
                <a:gridCol w="1168975">
                  <a:extLst>
                    <a:ext uri="{9D8B030D-6E8A-4147-A177-3AD203B41FA5}">
                      <a16:colId xmlns:a16="http://schemas.microsoft.com/office/drawing/2014/main" val="20001"/>
                    </a:ext>
                  </a:extLst>
                </a:gridCol>
                <a:gridCol w="1042600">
                  <a:extLst>
                    <a:ext uri="{9D8B030D-6E8A-4147-A177-3AD203B41FA5}">
                      <a16:colId xmlns:a16="http://schemas.microsoft.com/office/drawing/2014/main" val="20002"/>
                    </a:ext>
                  </a:extLst>
                </a:gridCol>
                <a:gridCol w="1214425">
                  <a:extLst>
                    <a:ext uri="{9D8B030D-6E8A-4147-A177-3AD203B41FA5}">
                      <a16:colId xmlns:a16="http://schemas.microsoft.com/office/drawing/2014/main" val="20003"/>
                    </a:ext>
                  </a:extLst>
                </a:gridCol>
              </a:tblGrid>
              <a:tr h="278725">
                <a:tc>
                  <a:txBody>
                    <a:bodyPr/>
                    <a:lstStyle/>
                    <a:p>
                      <a:pPr marL="0" lvl="0" indent="0" algn="l" rtl="0">
                        <a:spcBef>
                          <a:spcPts val="0"/>
                        </a:spcBef>
                        <a:spcAft>
                          <a:spcPts val="0"/>
                        </a:spcAft>
                        <a:buNone/>
                      </a:pPr>
                      <a:endParaRPr sz="1100" b="1">
                        <a:solidFill>
                          <a:schemeClr val="dk1"/>
                        </a:solidFill>
                      </a:endParaRPr>
                    </a:p>
                  </a:txBody>
                  <a:tcPr marL="91425" marR="91425" marT="91425" marB="91425" anchor="ctr">
                    <a:lnL w="19050" cap="flat" cmpd="sng">
                      <a:solidFill>
                        <a:schemeClr val="dk1">
                          <a:alpha val="0"/>
                        </a:schemeClr>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s" sz="1100" b="1">
                          <a:solidFill>
                            <a:schemeClr val="dk1"/>
                          </a:solidFill>
                        </a:rPr>
                        <a:t>Ádám</a:t>
                      </a:r>
                      <a:endParaRPr sz="1100" b="1">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s" sz="1100" b="1">
                          <a:solidFill>
                            <a:schemeClr val="dk1"/>
                          </a:solidFill>
                        </a:rPr>
                        <a:t>Éva</a:t>
                      </a:r>
                      <a:endParaRPr sz="1100" b="1">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s" sz="1100" b="1">
                          <a:solidFill>
                            <a:schemeClr val="dk1"/>
                          </a:solidFill>
                        </a:rPr>
                        <a:t>Lucifer</a:t>
                      </a:r>
                      <a:endParaRPr sz="1100" b="1">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14775">
                <a:tc>
                  <a:txBody>
                    <a:bodyPr/>
                    <a:lstStyle/>
                    <a:p>
                      <a:pPr marL="0" lvl="0" indent="0" algn="l" rtl="0">
                        <a:lnSpc>
                          <a:spcPct val="107916"/>
                        </a:lnSpc>
                        <a:spcBef>
                          <a:spcPts val="0"/>
                        </a:spcBef>
                        <a:spcAft>
                          <a:spcPts val="0"/>
                        </a:spcAft>
                        <a:buNone/>
                      </a:pPr>
                      <a:r>
                        <a:rPr lang="es" sz="1100"/>
                        <a:t>Szikora János – 2002 </a:t>
                      </a:r>
                      <a:endParaRPr sz="1100"/>
                    </a:p>
                    <a:p>
                      <a:pPr marL="0" lvl="0" indent="0" algn="l" rtl="0">
                        <a:lnSpc>
                          <a:spcPct val="107916"/>
                        </a:lnSpc>
                        <a:spcBef>
                          <a:spcPts val="0"/>
                        </a:spcBef>
                        <a:spcAft>
                          <a:spcPts val="0"/>
                        </a:spcAft>
                        <a:buNone/>
                      </a:pPr>
                      <a:r>
                        <a:rPr lang="es" sz="1100"/>
                        <a:t>~ az új Nemzeti Színház nyitóelőadása</a:t>
                      </a:r>
                      <a:endParaRPr sz="1100">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1100">
                          <a:solidFill>
                            <a:schemeClr val="dk1"/>
                          </a:solidFill>
                        </a:rPr>
                        <a:t>Szarvas József</a:t>
                      </a:r>
                      <a:endParaRPr sz="11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1100">
                          <a:solidFill>
                            <a:schemeClr val="dk1"/>
                          </a:solidFill>
                        </a:rPr>
                        <a:t>Pap Vera</a:t>
                      </a:r>
                      <a:endParaRPr sz="11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1100">
                          <a:solidFill>
                            <a:schemeClr val="dk1"/>
                          </a:solidFill>
                        </a:rPr>
                        <a:t>Alföldi Róbert</a:t>
                      </a:r>
                      <a:endParaRPr sz="11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02775">
                <a:tc>
                  <a:txBody>
                    <a:bodyPr/>
                    <a:lstStyle/>
                    <a:p>
                      <a:pPr marL="0" lvl="0" indent="0" algn="l" rtl="0">
                        <a:lnSpc>
                          <a:spcPct val="107916"/>
                        </a:lnSpc>
                        <a:spcBef>
                          <a:spcPts val="0"/>
                        </a:spcBef>
                        <a:spcAft>
                          <a:spcPts val="0"/>
                        </a:spcAft>
                        <a:buNone/>
                      </a:pPr>
                      <a:r>
                        <a:rPr lang="es" sz="1100"/>
                        <a:t>Alföldi Róbert – 2011</a:t>
                      </a:r>
                      <a:endParaRPr sz="11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1100" dirty="0">
                          <a:solidFill>
                            <a:schemeClr val="dk1"/>
                          </a:solidFill>
                        </a:rPr>
                        <a:t>Szatory Ádám</a:t>
                      </a:r>
                      <a:endParaRPr sz="1100" dirty="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1100">
                          <a:solidFill>
                            <a:schemeClr val="dk1"/>
                          </a:solidFill>
                        </a:rPr>
                        <a:t>Tenki Réka</a:t>
                      </a:r>
                      <a:endParaRPr sz="11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1100">
                          <a:solidFill>
                            <a:schemeClr val="dk1"/>
                          </a:solidFill>
                        </a:rPr>
                        <a:t>László Zsolt</a:t>
                      </a:r>
                      <a:endParaRPr sz="11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8025">
                <a:tc>
                  <a:txBody>
                    <a:bodyPr/>
                    <a:lstStyle/>
                    <a:p>
                      <a:pPr marL="0" lvl="0" indent="0" algn="l" rtl="0">
                        <a:lnSpc>
                          <a:spcPct val="107916"/>
                        </a:lnSpc>
                        <a:spcBef>
                          <a:spcPts val="0"/>
                        </a:spcBef>
                        <a:spcAft>
                          <a:spcPts val="0"/>
                        </a:spcAft>
                        <a:buNone/>
                      </a:pPr>
                      <a:r>
                        <a:rPr lang="es" sz="1100" dirty="0"/>
                        <a:t>Vidnyánszky – 2018.19-es évadtól</a:t>
                      </a:r>
                      <a:endParaRPr sz="1100" dirty="0">
                        <a:solidFill>
                          <a:srgbClr val="434343"/>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1100">
                          <a:solidFill>
                            <a:schemeClr val="dk1"/>
                          </a:solidFill>
                        </a:rPr>
                        <a:t>Berettyán Sándor</a:t>
                      </a:r>
                      <a:endParaRPr sz="11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s" sz="1100">
                          <a:solidFill>
                            <a:schemeClr val="dk1"/>
                          </a:solidFill>
                        </a:rPr>
                        <a:t>Ács Eszter</a:t>
                      </a:r>
                      <a:endParaRPr sz="11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hu-HU" sz="1100" dirty="0">
                          <a:solidFill>
                            <a:schemeClr val="dk1"/>
                          </a:solidFill>
                        </a:rPr>
                        <a:t>(többen egy szerepben)</a:t>
                      </a:r>
                      <a:r>
                        <a:rPr lang="es" sz="1100" dirty="0">
                          <a:solidFill>
                            <a:schemeClr val="dk1"/>
                          </a:solidFill>
                        </a:rPr>
                        <a:t> </a:t>
                      </a:r>
                      <a:endParaRPr sz="1100" dirty="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93" name="Google Shape;193;p27"/>
          <p:cNvSpPr txBox="1">
            <a:spLocks noGrp="1"/>
          </p:cNvSpPr>
          <p:nvPr>
            <p:ph type="title"/>
          </p:nvPr>
        </p:nvSpPr>
        <p:spPr>
          <a:xfrm>
            <a:off x="277225" y="221200"/>
            <a:ext cx="3305100" cy="41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a:solidFill>
                  <a:srgbClr val="000000"/>
                </a:solidFill>
                <a:latin typeface="Arial"/>
                <a:ea typeface="Arial"/>
                <a:cs typeface="Arial"/>
                <a:sym typeface="Arial"/>
              </a:rPr>
              <a:t>Előadások az új Nemzetiben</a:t>
            </a:r>
            <a:endParaRPr sz="1800">
              <a:solidFill>
                <a:srgbClr val="000000"/>
              </a:solidFill>
              <a:latin typeface="Arial"/>
              <a:ea typeface="Arial"/>
              <a:cs typeface="Arial"/>
              <a:sym typeface="Arial"/>
            </a:endParaRPr>
          </a:p>
          <a:p>
            <a:pPr marL="0" lvl="0" indent="0" algn="l" rtl="0">
              <a:spcBef>
                <a:spcPts val="0"/>
              </a:spcBef>
              <a:spcAft>
                <a:spcPts val="0"/>
              </a:spcAft>
              <a:buNone/>
            </a:pPr>
            <a:endParaRPr/>
          </a:p>
        </p:txBody>
      </p:sp>
      <p:cxnSp>
        <p:nvCxnSpPr>
          <p:cNvPr id="194" name="Google Shape;194;p27"/>
          <p:cNvCxnSpPr/>
          <p:nvPr/>
        </p:nvCxnSpPr>
        <p:spPr>
          <a:xfrm rot="10800000" flipH="1">
            <a:off x="277225" y="633400"/>
            <a:ext cx="3027900" cy="3000"/>
          </a:xfrm>
          <a:prstGeom prst="straightConnector1">
            <a:avLst/>
          </a:prstGeom>
          <a:noFill/>
          <a:ln w="19050" cap="flat" cmpd="sng">
            <a:solidFill>
              <a:schemeClr val="dk1"/>
            </a:solidFill>
            <a:prstDash val="solid"/>
            <a:round/>
            <a:headEnd type="none" w="med" len="med"/>
            <a:tailEnd type="none" w="med" len="med"/>
          </a:ln>
        </p:spPr>
      </p:cxnSp>
      <p:grpSp>
        <p:nvGrpSpPr>
          <p:cNvPr id="195" name="Google Shape;195;p27"/>
          <p:cNvGrpSpPr/>
          <p:nvPr/>
        </p:nvGrpSpPr>
        <p:grpSpPr>
          <a:xfrm>
            <a:off x="4650580" y="1166146"/>
            <a:ext cx="685093" cy="893074"/>
            <a:chOff x="1477125" y="3310375"/>
            <a:chExt cx="511875" cy="682100"/>
          </a:xfrm>
        </p:grpSpPr>
        <p:sp>
          <p:nvSpPr>
            <p:cNvPr id="196" name="Google Shape;196;p27"/>
            <p:cNvSpPr/>
            <p:nvPr/>
          </p:nvSpPr>
          <p:spPr>
            <a:xfrm>
              <a:off x="1478050" y="3310375"/>
              <a:ext cx="110025" cy="91525"/>
            </a:xfrm>
            <a:custGeom>
              <a:avLst/>
              <a:gdLst/>
              <a:ahLst/>
              <a:cxnLst/>
              <a:rect l="l" t="t" r="r" b="b"/>
              <a:pathLst>
                <a:path w="4401" h="3661" extrusionOk="0">
                  <a:moveTo>
                    <a:pt x="2293" y="1"/>
                  </a:moveTo>
                  <a:cubicBezTo>
                    <a:pt x="1184" y="38"/>
                    <a:pt x="1" y="703"/>
                    <a:pt x="1" y="1701"/>
                  </a:cubicBezTo>
                  <a:cubicBezTo>
                    <a:pt x="1" y="2219"/>
                    <a:pt x="149" y="2995"/>
                    <a:pt x="518" y="3328"/>
                  </a:cubicBezTo>
                  <a:cubicBezTo>
                    <a:pt x="888" y="3661"/>
                    <a:pt x="1591" y="3661"/>
                    <a:pt x="2145" y="3661"/>
                  </a:cubicBezTo>
                  <a:cubicBezTo>
                    <a:pt x="2330" y="3661"/>
                    <a:pt x="2219" y="3476"/>
                    <a:pt x="2404" y="3402"/>
                  </a:cubicBezTo>
                  <a:cubicBezTo>
                    <a:pt x="2501" y="3402"/>
                    <a:pt x="2796" y="3600"/>
                    <a:pt x="2918" y="3600"/>
                  </a:cubicBezTo>
                  <a:cubicBezTo>
                    <a:pt x="2935" y="3600"/>
                    <a:pt x="2949" y="3596"/>
                    <a:pt x="2959" y="3587"/>
                  </a:cubicBezTo>
                  <a:cubicBezTo>
                    <a:pt x="3772" y="3291"/>
                    <a:pt x="4326" y="2589"/>
                    <a:pt x="4326" y="1849"/>
                  </a:cubicBezTo>
                  <a:cubicBezTo>
                    <a:pt x="4326" y="1664"/>
                    <a:pt x="4400" y="1443"/>
                    <a:pt x="4326" y="1295"/>
                  </a:cubicBezTo>
                  <a:cubicBezTo>
                    <a:pt x="4068" y="962"/>
                    <a:pt x="3994" y="592"/>
                    <a:pt x="3772" y="370"/>
                  </a:cubicBezTo>
                  <a:cubicBezTo>
                    <a:pt x="3402" y="38"/>
                    <a:pt x="2774" y="38"/>
                    <a:pt x="2293" y="1"/>
                  </a:cubicBezTo>
                  <a:close/>
                </a:path>
              </a:pathLst>
            </a:custGeom>
            <a:solidFill>
              <a:srgbClr val="C3822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7"/>
            <p:cNvSpPr/>
            <p:nvPr/>
          </p:nvSpPr>
          <p:spPr>
            <a:xfrm>
              <a:off x="1535375" y="3352900"/>
              <a:ext cx="70250" cy="68425"/>
            </a:xfrm>
            <a:custGeom>
              <a:avLst/>
              <a:gdLst/>
              <a:ahLst/>
              <a:cxnLst/>
              <a:rect l="l" t="t" r="r" b="b"/>
              <a:pathLst>
                <a:path w="2810" h="2737" extrusionOk="0">
                  <a:moveTo>
                    <a:pt x="1960" y="0"/>
                  </a:moveTo>
                  <a:lnTo>
                    <a:pt x="0" y="1331"/>
                  </a:lnTo>
                  <a:cubicBezTo>
                    <a:pt x="0" y="1331"/>
                    <a:pt x="555" y="2329"/>
                    <a:pt x="666" y="2551"/>
                  </a:cubicBezTo>
                  <a:cubicBezTo>
                    <a:pt x="813" y="2736"/>
                    <a:pt x="2625" y="2736"/>
                    <a:pt x="2625" y="2736"/>
                  </a:cubicBezTo>
                  <a:cubicBezTo>
                    <a:pt x="2625" y="2736"/>
                    <a:pt x="2810" y="2625"/>
                    <a:pt x="2514" y="2256"/>
                  </a:cubicBezTo>
                  <a:cubicBezTo>
                    <a:pt x="2440" y="2145"/>
                    <a:pt x="2625" y="1886"/>
                    <a:pt x="2625" y="1812"/>
                  </a:cubicBezTo>
                  <a:cubicBezTo>
                    <a:pt x="2625" y="1479"/>
                    <a:pt x="2440" y="1220"/>
                    <a:pt x="2292" y="1072"/>
                  </a:cubicBezTo>
                  <a:cubicBezTo>
                    <a:pt x="2255" y="999"/>
                    <a:pt x="2255" y="925"/>
                    <a:pt x="2255" y="925"/>
                  </a:cubicBezTo>
                  <a:cubicBezTo>
                    <a:pt x="2255" y="925"/>
                    <a:pt x="2255" y="888"/>
                    <a:pt x="2292" y="814"/>
                  </a:cubicBezTo>
                  <a:cubicBezTo>
                    <a:pt x="2329" y="740"/>
                    <a:pt x="2440" y="555"/>
                    <a:pt x="2440" y="407"/>
                  </a:cubicBezTo>
                  <a:cubicBezTo>
                    <a:pt x="2218" y="296"/>
                    <a:pt x="1960" y="222"/>
                    <a:pt x="1960" y="0"/>
                  </a:cubicBezTo>
                  <a:close/>
                </a:path>
              </a:pathLst>
            </a:custGeom>
            <a:solidFill>
              <a:srgbClr val="63240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7"/>
            <p:cNvSpPr/>
            <p:nvPr/>
          </p:nvSpPr>
          <p:spPr>
            <a:xfrm>
              <a:off x="1477125" y="3321475"/>
              <a:ext cx="129425" cy="100825"/>
            </a:xfrm>
            <a:custGeom>
              <a:avLst/>
              <a:gdLst/>
              <a:ahLst/>
              <a:cxnLst/>
              <a:rect l="l" t="t" r="r" b="b"/>
              <a:pathLst>
                <a:path w="5177" h="4033" extrusionOk="0">
                  <a:moveTo>
                    <a:pt x="962" y="0"/>
                  </a:moveTo>
                  <a:cubicBezTo>
                    <a:pt x="408" y="222"/>
                    <a:pt x="1" y="703"/>
                    <a:pt x="38" y="1294"/>
                  </a:cubicBezTo>
                  <a:cubicBezTo>
                    <a:pt x="38" y="1812"/>
                    <a:pt x="186" y="2588"/>
                    <a:pt x="555" y="2921"/>
                  </a:cubicBezTo>
                  <a:cubicBezTo>
                    <a:pt x="925" y="3254"/>
                    <a:pt x="1628" y="3254"/>
                    <a:pt x="2182" y="3254"/>
                  </a:cubicBezTo>
                  <a:cubicBezTo>
                    <a:pt x="2367" y="3254"/>
                    <a:pt x="2256" y="2995"/>
                    <a:pt x="2441" y="2995"/>
                  </a:cubicBezTo>
                  <a:lnTo>
                    <a:pt x="2589" y="2995"/>
                  </a:lnTo>
                  <a:cubicBezTo>
                    <a:pt x="2774" y="3328"/>
                    <a:pt x="2959" y="3697"/>
                    <a:pt x="3069" y="3845"/>
                  </a:cubicBezTo>
                  <a:cubicBezTo>
                    <a:pt x="3153" y="4012"/>
                    <a:pt x="4192" y="4032"/>
                    <a:pt x="4707" y="4032"/>
                  </a:cubicBezTo>
                  <a:cubicBezTo>
                    <a:pt x="4879" y="4032"/>
                    <a:pt x="4992" y="4030"/>
                    <a:pt x="4992" y="4030"/>
                  </a:cubicBezTo>
                  <a:cubicBezTo>
                    <a:pt x="4992" y="4030"/>
                    <a:pt x="5177" y="3919"/>
                    <a:pt x="4918" y="3549"/>
                  </a:cubicBezTo>
                  <a:cubicBezTo>
                    <a:pt x="4585" y="3513"/>
                    <a:pt x="3809" y="3476"/>
                    <a:pt x="3661" y="3402"/>
                  </a:cubicBezTo>
                  <a:cubicBezTo>
                    <a:pt x="3476" y="3291"/>
                    <a:pt x="3217" y="2699"/>
                    <a:pt x="3033" y="2403"/>
                  </a:cubicBezTo>
                  <a:cubicBezTo>
                    <a:pt x="2976" y="2338"/>
                    <a:pt x="2901" y="2315"/>
                    <a:pt x="2811" y="2315"/>
                  </a:cubicBezTo>
                  <a:cubicBezTo>
                    <a:pt x="2602" y="2315"/>
                    <a:pt x="2311" y="2437"/>
                    <a:pt x="1983" y="2437"/>
                  </a:cubicBezTo>
                  <a:cubicBezTo>
                    <a:pt x="1892" y="2437"/>
                    <a:pt x="1798" y="2427"/>
                    <a:pt x="1702" y="2403"/>
                  </a:cubicBezTo>
                  <a:cubicBezTo>
                    <a:pt x="999" y="2219"/>
                    <a:pt x="629" y="703"/>
                    <a:pt x="962" y="0"/>
                  </a:cubicBezTo>
                  <a:close/>
                </a:path>
              </a:pathLst>
            </a:custGeom>
            <a:solidFill>
              <a:srgbClr val="C3822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7"/>
            <p:cNvSpPr/>
            <p:nvPr/>
          </p:nvSpPr>
          <p:spPr>
            <a:xfrm>
              <a:off x="1504875" y="3336500"/>
              <a:ext cx="81350" cy="54325"/>
            </a:xfrm>
            <a:custGeom>
              <a:avLst/>
              <a:gdLst/>
              <a:ahLst/>
              <a:cxnLst/>
              <a:rect l="l" t="t" r="r" b="b"/>
              <a:pathLst>
                <a:path w="3254" h="2173" extrusionOk="0">
                  <a:moveTo>
                    <a:pt x="2570" y="0"/>
                  </a:moveTo>
                  <a:cubicBezTo>
                    <a:pt x="2403" y="0"/>
                    <a:pt x="2218" y="46"/>
                    <a:pt x="2033" y="213"/>
                  </a:cubicBezTo>
                  <a:cubicBezTo>
                    <a:pt x="1849" y="398"/>
                    <a:pt x="1627" y="804"/>
                    <a:pt x="1812" y="1322"/>
                  </a:cubicBezTo>
                  <a:cubicBezTo>
                    <a:pt x="1624" y="1384"/>
                    <a:pt x="1146" y="1605"/>
                    <a:pt x="824" y="1605"/>
                  </a:cubicBezTo>
                  <a:cubicBezTo>
                    <a:pt x="765" y="1605"/>
                    <a:pt x="711" y="1598"/>
                    <a:pt x="666" y="1581"/>
                  </a:cubicBezTo>
                  <a:cubicBezTo>
                    <a:pt x="333" y="1544"/>
                    <a:pt x="0" y="1322"/>
                    <a:pt x="0" y="1322"/>
                  </a:cubicBezTo>
                  <a:lnTo>
                    <a:pt x="0" y="1322"/>
                  </a:lnTo>
                  <a:cubicBezTo>
                    <a:pt x="0" y="1322"/>
                    <a:pt x="148" y="1618"/>
                    <a:pt x="518" y="1765"/>
                  </a:cubicBezTo>
                  <a:cubicBezTo>
                    <a:pt x="578" y="1783"/>
                    <a:pt x="644" y="1791"/>
                    <a:pt x="713" y="1791"/>
                  </a:cubicBezTo>
                  <a:cubicBezTo>
                    <a:pt x="1001" y="1791"/>
                    <a:pt x="1345" y="1666"/>
                    <a:pt x="1565" y="1666"/>
                  </a:cubicBezTo>
                  <a:cubicBezTo>
                    <a:pt x="1619" y="1666"/>
                    <a:pt x="1665" y="1673"/>
                    <a:pt x="1701" y="1691"/>
                  </a:cubicBezTo>
                  <a:cubicBezTo>
                    <a:pt x="1959" y="1765"/>
                    <a:pt x="1959" y="2172"/>
                    <a:pt x="2255" y="2172"/>
                  </a:cubicBezTo>
                  <a:cubicBezTo>
                    <a:pt x="2551" y="2172"/>
                    <a:pt x="2810" y="2061"/>
                    <a:pt x="2958" y="1728"/>
                  </a:cubicBezTo>
                  <a:cubicBezTo>
                    <a:pt x="3069" y="1396"/>
                    <a:pt x="3143" y="1359"/>
                    <a:pt x="3143" y="1211"/>
                  </a:cubicBezTo>
                  <a:cubicBezTo>
                    <a:pt x="3143" y="1063"/>
                    <a:pt x="2921" y="582"/>
                    <a:pt x="2995" y="471"/>
                  </a:cubicBezTo>
                  <a:cubicBezTo>
                    <a:pt x="3106" y="398"/>
                    <a:pt x="3253" y="398"/>
                    <a:pt x="3253" y="398"/>
                  </a:cubicBezTo>
                  <a:cubicBezTo>
                    <a:pt x="3253" y="398"/>
                    <a:pt x="3253" y="65"/>
                    <a:pt x="2995" y="65"/>
                  </a:cubicBezTo>
                  <a:cubicBezTo>
                    <a:pt x="2884" y="46"/>
                    <a:pt x="2736" y="0"/>
                    <a:pt x="2570" y="0"/>
                  </a:cubicBezTo>
                  <a:close/>
                </a:path>
              </a:pathLst>
            </a:custGeom>
            <a:solidFill>
              <a:srgbClr val="C3822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7"/>
            <p:cNvSpPr/>
            <p:nvPr/>
          </p:nvSpPr>
          <p:spPr>
            <a:xfrm>
              <a:off x="1561250" y="3346075"/>
              <a:ext cx="19425" cy="23600"/>
            </a:xfrm>
            <a:custGeom>
              <a:avLst/>
              <a:gdLst/>
              <a:ahLst/>
              <a:cxnLst/>
              <a:rect l="l" t="t" r="r" b="b"/>
              <a:pathLst>
                <a:path w="777" h="944" extrusionOk="0">
                  <a:moveTo>
                    <a:pt x="501" y="0"/>
                  </a:moveTo>
                  <a:cubicBezTo>
                    <a:pt x="487" y="0"/>
                    <a:pt x="468" y="5"/>
                    <a:pt x="444" y="15"/>
                  </a:cubicBezTo>
                  <a:cubicBezTo>
                    <a:pt x="185" y="51"/>
                    <a:pt x="0" y="384"/>
                    <a:pt x="0" y="495"/>
                  </a:cubicBezTo>
                  <a:cubicBezTo>
                    <a:pt x="0" y="766"/>
                    <a:pt x="248" y="943"/>
                    <a:pt x="431" y="943"/>
                  </a:cubicBezTo>
                  <a:cubicBezTo>
                    <a:pt x="449" y="943"/>
                    <a:pt x="465" y="942"/>
                    <a:pt x="481" y="939"/>
                  </a:cubicBezTo>
                  <a:cubicBezTo>
                    <a:pt x="666" y="865"/>
                    <a:pt x="777" y="791"/>
                    <a:pt x="629" y="421"/>
                  </a:cubicBezTo>
                  <a:cubicBezTo>
                    <a:pt x="501" y="197"/>
                    <a:pt x="595" y="0"/>
                    <a:pt x="501" y="0"/>
                  </a:cubicBezTo>
                  <a:close/>
                </a:path>
              </a:pathLst>
            </a:custGeom>
            <a:solidFill>
              <a:srgbClr val="63240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7"/>
            <p:cNvSpPr/>
            <p:nvPr/>
          </p:nvSpPr>
          <p:spPr>
            <a:xfrm>
              <a:off x="1542750" y="3412925"/>
              <a:ext cx="83225" cy="58400"/>
            </a:xfrm>
            <a:custGeom>
              <a:avLst/>
              <a:gdLst/>
              <a:ahLst/>
              <a:cxnLst/>
              <a:rect l="l" t="t" r="r" b="b"/>
              <a:pathLst>
                <a:path w="3329" h="2336" extrusionOk="0">
                  <a:moveTo>
                    <a:pt x="604" y="0"/>
                  </a:moveTo>
                  <a:cubicBezTo>
                    <a:pt x="407" y="0"/>
                    <a:pt x="1" y="372"/>
                    <a:pt x="1" y="372"/>
                  </a:cubicBezTo>
                  <a:cubicBezTo>
                    <a:pt x="297" y="668"/>
                    <a:pt x="1517" y="1851"/>
                    <a:pt x="2108" y="2258"/>
                  </a:cubicBezTo>
                  <a:cubicBezTo>
                    <a:pt x="2176" y="2312"/>
                    <a:pt x="2246" y="2336"/>
                    <a:pt x="2315" y="2336"/>
                  </a:cubicBezTo>
                  <a:cubicBezTo>
                    <a:pt x="2816" y="2336"/>
                    <a:pt x="3328" y="1112"/>
                    <a:pt x="3328" y="1112"/>
                  </a:cubicBezTo>
                  <a:cubicBezTo>
                    <a:pt x="3328" y="1112"/>
                    <a:pt x="888" y="113"/>
                    <a:pt x="629" y="2"/>
                  </a:cubicBezTo>
                  <a:cubicBezTo>
                    <a:pt x="621" y="1"/>
                    <a:pt x="613" y="0"/>
                    <a:pt x="604" y="0"/>
                  </a:cubicBezTo>
                  <a:close/>
                </a:path>
              </a:pathLst>
            </a:custGeom>
            <a:solidFill>
              <a:srgbClr val="D3A99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7"/>
            <p:cNvSpPr/>
            <p:nvPr/>
          </p:nvSpPr>
          <p:spPr>
            <a:xfrm>
              <a:off x="1486375" y="3370450"/>
              <a:ext cx="77675" cy="61950"/>
            </a:xfrm>
            <a:custGeom>
              <a:avLst/>
              <a:gdLst/>
              <a:ahLst/>
              <a:cxnLst/>
              <a:rect l="l" t="t" r="r" b="b"/>
              <a:pathLst>
                <a:path w="3107" h="2478" extrusionOk="0">
                  <a:moveTo>
                    <a:pt x="1332" y="1"/>
                  </a:moveTo>
                  <a:cubicBezTo>
                    <a:pt x="1221" y="1"/>
                    <a:pt x="1221" y="297"/>
                    <a:pt x="1147" y="555"/>
                  </a:cubicBezTo>
                  <a:cubicBezTo>
                    <a:pt x="1110" y="740"/>
                    <a:pt x="1147" y="1147"/>
                    <a:pt x="1147" y="1147"/>
                  </a:cubicBezTo>
                  <a:cubicBezTo>
                    <a:pt x="1147" y="1147"/>
                    <a:pt x="925" y="962"/>
                    <a:pt x="777" y="814"/>
                  </a:cubicBezTo>
                  <a:cubicBezTo>
                    <a:pt x="676" y="679"/>
                    <a:pt x="452" y="361"/>
                    <a:pt x="385" y="361"/>
                  </a:cubicBezTo>
                  <a:cubicBezTo>
                    <a:pt x="379" y="361"/>
                    <a:pt x="374" y="364"/>
                    <a:pt x="370" y="370"/>
                  </a:cubicBezTo>
                  <a:cubicBezTo>
                    <a:pt x="231" y="475"/>
                    <a:pt x="452" y="775"/>
                    <a:pt x="540" y="964"/>
                  </a:cubicBezTo>
                  <a:lnTo>
                    <a:pt x="540" y="964"/>
                  </a:lnTo>
                  <a:lnTo>
                    <a:pt x="296" y="629"/>
                  </a:lnTo>
                  <a:lnTo>
                    <a:pt x="296" y="629"/>
                  </a:lnTo>
                  <a:cubicBezTo>
                    <a:pt x="1" y="703"/>
                    <a:pt x="518" y="1258"/>
                    <a:pt x="518" y="1258"/>
                  </a:cubicBezTo>
                  <a:lnTo>
                    <a:pt x="1073" y="1554"/>
                  </a:lnTo>
                  <a:cubicBezTo>
                    <a:pt x="1073" y="1554"/>
                    <a:pt x="2330" y="2034"/>
                    <a:pt x="2773" y="2478"/>
                  </a:cubicBezTo>
                  <a:cubicBezTo>
                    <a:pt x="2773" y="2478"/>
                    <a:pt x="3106" y="2182"/>
                    <a:pt x="3069" y="1738"/>
                  </a:cubicBezTo>
                  <a:cubicBezTo>
                    <a:pt x="2995" y="1369"/>
                    <a:pt x="2071" y="999"/>
                    <a:pt x="2071" y="999"/>
                  </a:cubicBezTo>
                  <a:cubicBezTo>
                    <a:pt x="2071" y="999"/>
                    <a:pt x="1997" y="925"/>
                    <a:pt x="1997" y="666"/>
                  </a:cubicBezTo>
                  <a:cubicBezTo>
                    <a:pt x="1997" y="518"/>
                    <a:pt x="2071" y="333"/>
                    <a:pt x="1997" y="260"/>
                  </a:cubicBezTo>
                  <a:cubicBezTo>
                    <a:pt x="1975" y="245"/>
                    <a:pt x="1954" y="237"/>
                    <a:pt x="1935" y="237"/>
                  </a:cubicBezTo>
                  <a:cubicBezTo>
                    <a:pt x="1858" y="237"/>
                    <a:pt x="1805" y="356"/>
                    <a:pt x="1775" y="592"/>
                  </a:cubicBezTo>
                  <a:cubicBezTo>
                    <a:pt x="1701" y="777"/>
                    <a:pt x="1627" y="999"/>
                    <a:pt x="1627" y="999"/>
                  </a:cubicBezTo>
                  <a:cubicBezTo>
                    <a:pt x="1627" y="999"/>
                    <a:pt x="1479" y="925"/>
                    <a:pt x="1406" y="592"/>
                  </a:cubicBezTo>
                  <a:cubicBezTo>
                    <a:pt x="1332" y="370"/>
                    <a:pt x="1479" y="1"/>
                    <a:pt x="1332" y="1"/>
                  </a:cubicBezTo>
                  <a:close/>
                </a:path>
              </a:pathLst>
            </a:custGeom>
            <a:solidFill>
              <a:srgbClr val="D3A99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7"/>
            <p:cNvSpPr/>
            <p:nvPr/>
          </p:nvSpPr>
          <p:spPr>
            <a:xfrm>
              <a:off x="1576950" y="3425900"/>
              <a:ext cx="274050" cy="166025"/>
            </a:xfrm>
            <a:custGeom>
              <a:avLst/>
              <a:gdLst/>
              <a:ahLst/>
              <a:cxnLst/>
              <a:rect l="l" t="t" r="r" b="b"/>
              <a:pathLst>
                <a:path w="10962" h="6641" extrusionOk="0">
                  <a:moveTo>
                    <a:pt x="851" y="1"/>
                  </a:moveTo>
                  <a:cubicBezTo>
                    <a:pt x="444" y="297"/>
                    <a:pt x="1" y="2145"/>
                    <a:pt x="1" y="2145"/>
                  </a:cubicBezTo>
                  <a:cubicBezTo>
                    <a:pt x="1" y="2145"/>
                    <a:pt x="2182" y="3439"/>
                    <a:pt x="3402" y="4142"/>
                  </a:cubicBezTo>
                  <a:cubicBezTo>
                    <a:pt x="5329" y="5216"/>
                    <a:pt x="8255" y="6641"/>
                    <a:pt x="9227" y="6641"/>
                  </a:cubicBezTo>
                  <a:cubicBezTo>
                    <a:pt x="9393" y="6641"/>
                    <a:pt x="9502" y="6599"/>
                    <a:pt x="9539" y="6508"/>
                  </a:cubicBezTo>
                  <a:cubicBezTo>
                    <a:pt x="9539" y="6508"/>
                    <a:pt x="10961" y="2917"/>
                    <a:pt x="9761" y="2917"/>
                  </a:cubicBezTo>
                  <a:cubicBezTo>
                    <a:pt x="9738" y="2917"/>
                    <a:pt x="9713" y="2919"/>
                    <a:pt x="9687" y="2922"/>
                  </a:cubicBezTo>
                  <a:cubicBezTo>
                    <a:pt x="9649" y="2924"/>
                    <a:pt x="9610" y="2925"/>
                    <a:pt x="9569" y="2925"/>
                  </a:cubicBezTo>
                  <a:cubicBezTo>
                    <a:pt x="8012" y="2925"/>
                    <a:pt x="4326" y="1591"/>
                    <a:pt x="4326" y="1591"/>
                  </a:cubicBezTo>
                  <a:cubicBezTo>
                    <a:pt x="3735" y="1443"/>
                    <a:pt x="2330" y="740"/>
                    <a:pt x="851" y="1"/>
                  </a:cubicBezTo>
                  <a:close/>
                </a:path>
              </a:pathLst>
            </a:custGeom>
            <a:solidFill>
              <a:srgbClr val="C4271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7"/>
            <p:cNvSpPr/>
            <p:nvPr/>
          </p:nvSpPr>
          <p:spPr>
            <a:xfrm>
              <a:off x="1898600" y="3861900"/>
              <a:ext cx="90400" cy="125425"/>
            </a:xfrm>
            <a:custGeom>
              <a:avLst/>
              <a:gdLst/>
              <a:ahLst/>
              <a:cxnLst/>
              <a:rect l="l" t="t" r="r" b="b"/>
              <a:pathLst>
                <a:path w="3616" h="5017" extrusionOk="0">
                  <a:moveTo>
                    <a:pt x="2547" y="1"/>
                  </a:moveTo>
                  <a:cubicBezTo>
                    <a:pt x="1810" y="1"/>
                    <a:pt x="555" y="492"/>
                    <a:pt x="555" y="492"/>
                  </a:cubicBezTo>
                  <a:lnTo>
                    <a:pt x="1" y="2192"/>
                  </a:lnTo>
                  <a:cubicBezTo>
                    <a:pt x="23" y="2192"/>
                    <a:pt x="46" y="2192"/>
                    <a:pt x="68" y="2192"/>
                  </a:cubicBezTo>
                  <a:cubicBezTo>
                    <a:pt x="2569" y="2192"/>
                    <a:pt x="1484" y="4231"/>
                    <a:pt x="1997" y="4817"/>
                  </a:cubicBezTo>
                  <a:cubicBezTo>
                    <a:pt x="2116" y="4953"/>
                    <a:pt x="2265" y="5017"/>
                    <a:pt x="2425" y="5017"/>
                  </a:cubicBezTo>
                  <a:cubicBezTo>
                    <a:pt x="2962" y="5017"/>
                    <a:pt x="3615" y="4294"/>
                    <a:pt x="3587" y="3154"/>
                  </a:cubicBezTo>
                  <a:cubicBezTo>
                    <a:pt x="3513" y="2414"/>
                    <a:pt x="3032" y="1453"/>
                    <a:pt x="3069" y="344"/>
                  </a:cubicBezTo>
                  <a:cubicBezTo>
                    <a:pt x="3080" y="90"/>
                    <a:pt x="2860" y="1"/>
                    <a:pt x="2547" y="1"/>
                  </a:cubicBezTo>
                  <a:close/>
                </a:path>
              </a:pathLst>
            </a:custGeom>
            <a:solidFill>
              <a:srgbClr val="940D0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p:nvPr/>
          </p:nvSpPr>
          <p:spPr>
            <a:xfrm>
              <a:off x="1620950" y="3729550"/>
              <a:ext cx="326675" cy="262925"/>
            </a:xfrm>
            <a:custGeom>
              <a:avLst/>
              <a:gdLst/>
              <a:ahLst/>
              <a:cxnLst/>
              <a:rect l="l" t="t" r="r" b="b"/>
              <a:pathLst>
                <a:path w="13067" h="10517" extrusionOk="0">
                  <a:moveTo>
                    <a:pt x="7580" y="1"/>
                  </a:moveTo>
                  <a:cubicBezTo>
                    <a:pt x="7317" y="1"/>
                    <a:pt x="7151" y="18"/>
                    <a:pt x="7151" y="18"/>
                  </a:cubicBezTo>
                  <a:cubicBezTo>
                    <a:pt x="5339" y="3457"/>
                    <a:pt x="2160" y="5305"/>
                    <a:pt x="496" y="8004"/>
                  </a:cubicBezTo>
                  <a:cubicBezTo>
                    <a:pt x="1" y="9688"/>
                    <a:pt x="567" y="10517"/>
                    <a:pt x="1326" y="10517"/>
                  </a:cubicBezTo>
                  <a:cubicBezTo>
                    <a:pt x="1417" y="10517"/>
                    <a:pt x="1510" y="10505"/>
                    <a:pt x="1605" y="10481"/>
                  </a:cubicBezTo>
                  <a:cubicBezTo>
                    <a:pt x="2492" y="10259"/>
                    <a:pt x="12364" y="9963"/>
                    <a:pt x="12364" y="9963"/>
                  </a:cubicBezTo>
                  <a:cubicBezTo>
                    <a:pt x="12364" y="9963"/>
                    <a:pt x="13066" y="5897"/>
                    <a:pt x="12548" y="5416"/>
                  </a:cubicBezTo>
                  <a:cubicBezTo>
                    <a:pt x="12486" y="5353"/>
                    <a:pt x="12351" y="5326"/>
                    <a:pt x="12163" y="5326"/>
                  </a:cubicBezTo>
                  <a:cubicBezTo>
                    <a:pt x="11716" y="5326"/>
                    <a:pt x="10970" y="5482"/>
                    <a:pt x="10200" y="5687"/>
                  </a:cubicBezTo>
                  <a:lnTo>
                    <a:pt x="10200" y="5687"/>
                  </a:lnTo>
                  <a:cubicBezTo>
                    <a:pt x="11439" y="4811"/>
                    <a:pt x="11891" y="3353"/>
                    <a:pt x="10552" y="1238"/>
                  </a:cubicBezTo>
                  <a:cubicBezTo>
                    <a:pt x="9867" y="143"/>
                    <a:pt x="8331" y="1"/>
                    <a:pt x="7580" y="1"/>
                  </a:cubicBezTo>
                  <a:close/>
                </a:path>
              </a:pathLst>
            </a:custGeom>
            <a:solidFill>
              <a:srgbClr val="C4271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1781225" y="3392650"/>
              <a:ext cx="101700" cy="118325"/>
            </a:xfrm>
            <a:custGeom>
              <a:avLst/>
              <a:gdLst/>
              <a:ahLst/>
              <a:cxnLst/>
              <a:rect l="l" t="t" r="r" b="b"/>
              <a:pathLst>
                <a:path w="4068" h="4733" extrusionOk="0">
                  <a:moveTo>
                    <a:pt x="3549" y="0"/>
                  </a:moveTo>
                  <a:cubicBezTo>
                    <a:pt x="3549" y="0"/>
                    <a:pt x="0" y="1553"/>
                    <a:pt x="407" y="1959"/>
                  </a:cubicBezTo>
                  <a:cubicBezTo>
                    <a:pt x="1109" y="2625"/>
                    <a:pt x="962" y="4732"/>
                    <a:pt x="962" y="4732"/>
                  </a:cubicBezTo>
                  <a:lnTo>
                    <a:pt x="4067" y="4178"/>
                  </a:lnTo>
                  <a:cubicBezTo>
                    <a:pt x="4067" y="4178"/>
                    <a:pt x="3402" y="2921"/>
                    <a:pt x="3328" y="2144"/>
                  </a:cubicBezTo>
                  <a:cubicBezTo>
                    <a:pt x="3217" y="1368"/>
                    <a:pt x="3328" y="444"/>
                    <a:pt x="3549" y="0"/>
                  </a:cubicBezTo>
                  <a:close/>
                </a:path>
              </a:pathLst>
            </a:custGeom>
            <a:solidFill>
              <a:srgbClr val="D3A99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1766425" y="3324375"/>
              <a:ext cx="121100" cy="134300"/>
            </a:xfrm>
            <a:custGeom>
              <a:avLst/>
              <a:gdLst/>
              <a:ahLst/>
              <a:cxnLst/>
              <a:rect l="l" t="t" r="r" b="b"/>
              <a:pathLst>
                <a:path w="4844" h="5372" extrusionOk="0">
                  <a:moveTo>
                    <a:pt x="2442" y="1"/>
                  </a:moveTo>
                  <a:cubicBezTo>
                    <a:pt x="1761" y="1"/>
                    <a:pt x="1388" y="530"/>
                    <a:pt x="925" y="1326"/>
                  </a:cubicBezTo>
                  <a:cubicBezTo>
                    <a:pt x="814" y="1511"/>
                    <a:pt x="814" y="1807"/>
                    <a:pt x="777" y="2029"/>
                  </a:cubicBezTo>
                  <a:cubicBezTo>
                    <a:pt x="260" y="2768"/>
                    <a:pt x="186" y="2879"/>
                    <a:pt x="38" y="3138"/>
                  </a:cubicBezTo>
                  <a:cubicBezTo>
                    <a:pt x="1" y="3212"/>
                    <a:pt x="112" y="3360"/>
                    <a:pt x="297" y="3507"/>
                  </a:cubicBezTo>
                  <a:cubicBezTo>
                    <a:pt x="112" y="4247"/>
                    <a:pt x="75" y="4875"/>
                    <a:pt x="444" y="5060"/>
                  </a:cubicBezTo>
                  <a:cubicBezTo>
                    <a:pt x="865" y="5264"/>
                    <a:pt x="1277" y="5371"/>
                    <a:pt x="1669" y="5371"/>
                  </a:cubicBezTo>
                  <a:cubicBezTo>
                    <a:pt x="2415" y="5371"/>
                    <a:pt x="3091" y="4984"/>
                    <a:pt x="3624" y="4136"/>
                  </a:cubicBezTo>
                  <a:cubicBezTo>
                    <a:pt x="4437" y="2842"/>
                    <a:pt x="4844" y="956"/>
                    <a:pt x="3550" y="328"/>
                  </a:cubicBezTo>
                  <a:cubicBezTo>
                    <a:pt x="3099" y="103"/>
                    <a:pt x="2741" y="1"/>
                    <a:pt x="2442" y="1"/>
                  </a:cubicBezTo>
                  <a:close/>
                </a:path>
              </a:pathLst>
            </a:custGeom>
            <a:solidFill>
              <a:srgbClr val="D3A99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7"/>
            <p:cNvSpPr/>
            <p:nvPr/>
          </p:nvSpPr>
          <p:spPr>
            <a:xfrm>
              <a:off x="1793950" y="3322250"/>
              <a:ext cx="99125" cy="28125"/>
            </a:xfrm>
            <a:custGeom>
              <a:avLst/>
              <a:gdLst/>
              <a:ahLst/>
              <a:cxnLst/>
              <a:rect l="l" t="t" r="r" b="b"/>
              <a:pathLst>
                <a:path w="3965" h="1125" extrusionOk="0">
                  <a:moveTo>
                    <a:pt x="1931" y="0"/>
                  </a:moveTo>
                  <a:cubicBezTo>
                    <a:pt x="1521" y="0"/>
                    <a:pt x="1153" y="64"/>
                    <a:pt x="933" y="154"/>
                  </a:cubicBezTo>
                  <a:cubicBezTo>
                    <a:pt x="649" y="281"/>
                    <a:pt x="412" y="529"/>
                    <a:pt x="248" y="742"/>
                  </a:cubicBezTo>
                  <a:lnTo>
                    <a:pt x="248" y="742"/>
                  </a:lnTo>
                  <a:cubicBezTo>
                    <a:pt x="294" y="706"/>
                    <a:pt x="336" y="695"/>
                    <a:pt x="375" y="695"/>
                  </a:cubicBezTo>
                  <a:cubicBezTo>
                    <a:pt x="437" y="695"/>
                    <a:pt x="491" y="722"/>
                    <a:pt x="544" y="722"/>
                  </a:cubicBezTo>
                  <a:cubicBezTo>
                    <a:pt x="563" y="722"/>
                    <a:pt x="582" y="718"/>
                    <a:pt x="600" y="709"/>
                  </a:cubicBezTo>
                  <a:lnTo>
                    <a:pt x="3965" y="894"/>
                  </a:lnTo>
                  <a:cubicBezTo>
                    <a:pt x="3604" y="220"/>
                    <a:pt x="2695" y="0"/>
                    <a:pt x="1931" y="0"/>
                  </a:cubicBezTo>
                  <a:close/>
                  <a:moveTo>
                    <a:pt x="248" y="742"/>
                  </a:moveTo>
                  <a:cubicBezTo>
                    <a:pt x="188" y="789"/>
                    <a:pt x="122" y="879"/>
                    <a:pt x="46" y="1041"/>
                  </a:cubicBezTo>
                  <a:cubicBezTo>
                    <a:pt x="87" y="971"/>
                    <a:pt x="156" y="862"/>
                    <a:pt x="248" y="742"/>
                  </a:cubicBezTo>
                  <a:close/>
                  <a:moveTo>
                    <a:pt x="46" y="1041"/>
                  </a:moveTo>
                  <a:cubicBezTo>
                    <a:pt x="16" y="1093"/>
                    <a:pt x="0" y="1125"/>
                    <a:pt x="1" y="1125"/>
                  </a:cubicBezTo>
                  <a:cubicBezTo>
                    <a:pt x="2" y="1125"/>
                    <a:pt x="17" y="1100"/>
                    <a:pt x="46" y="1041"/>
                  </a:cubicBezTo>
                  <a:close/>
                </a:path>
              </a:pathLst>
            </a:custGeom>
            <a:solidFill>
              <a:srgbClr val="2105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7"/>
            <p:cNvSpPr/>
            <p:nvPr/>
          </p:nvSpPr>
          <p:spPr>
            <a:xfrm>
              <a:off x="1800625" y="3323425"/>
              <a:ext cx="120175" cy="145050"/>
            </a:xfrm>
            <a:custGeom>
              <a:avLst/>
              <a:gdLst/>
              <a:ahLst/>
              <a:cxnLst/>
              <a:rect l="l" t="t" r="r" b="b"/>
              <a:pathLst>
                <a:path w="4807" h="5802" extrusionOk="0">
                  <a:moveTo>
                    <a:pt x="2024" y="1"/>
                  </a:moveTo>
                  <a:cubicBezTo>
                    <a:pt x="1029" y="1"/>
                    <a:pt x="222" y="588"/>
                    <a:pt x="222" y="588"/>
                  </a:cubicBezTo>
                  <a:cubicBezTo>
                    <a:pt x="1" y="1290"/>
                    <a:pt x="1701" y="1734"/>
                    <a:pt x="1258" y="2621"/>
                  </a:cubicBezTo>
                  <a:cubicBezTo>
                    <a:pt x="777" y="3471"/>
                    <a:pt x="1073" y="3545"/>
                    <a:pt x="1627" y="3841"/>
                  </a:cubicBezTo>
                  <a:cubicBezTo>
                    <a:pt x="2182" y="4174"/>
                    <a:pt x="1516" y="5061"/>
                    <a:pt x="1516" y="5061"/>
                  </a:cubicBezTo>
                  <a:cubicBezTo>
                    <a:pt x="1516" y="5061"/>
                    <a:pt x="2187" y="5802"/>
                    <a:pt x="2941" y="5802"/>
                  </a:cubicBezTo>
                  <a:cubicBezTo>
                    <a:pt x="2959" y="5802"/>
                    <a:pt x="2977" y="5802"/>
                    <a:pt x="2995" y="5801"/>
                  </a:cubicBezTo>
                  <a:cubicBezTo>
                    <a:pt x="3328" y="5764"/>
                    <a:pt x="4252" y="5579"/>
                    <a:pt x="4622" y="4802"/>
                  </a:cubicBezTo>
                  <a:cubicBezTo>
                    <a:pt x="4733" y="4655"/>
                    <a:pt x="4178" y="4433"/>
                    <a:pt x="4400" y="4433"/>
                  </a:cubicBezTo>
                  <a:cubicBezTo>
                    <a:pt x="4659" y="4359"/>
                    <a:pt x="4733" y="4063"/>
                    <a:pt x="4770" y="3915"/>
                  </a:cubicBezTo>
                  <a:cubicBezTo>
                    <a:pt x="4807" y="3619"/>
                    <a:pt x="4511" y="3398"/>
                    <a:pt x="4511" y="3028"/>
                  </a:cubicBezTo>
                  <a:cubicBezTo>
                    <a:pt x="4511" y="3028"/>
                    <a:pt x="4807" y="1956"/>
                    <a:pt x="3846" y="847"/>
                  </a:cubicBezTo>
                  <a:cubicBezTo>
                    <a:pt x="3257" y="204"/>
                    <a:pt x="2608" y="1"/>
                    <a:pt x="2024" y="1"/>
                  </a:cubicBezTo>
                  <a:close/>
                </a:path>
              </a:pathLst>
            </a:custGeom>
            <a:solidFill>
              <a:srgbClr val="4F110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a:off x="1727600" y="3480450"/>
              <a:ext cx="193200" cy="328175"/>
            </a:xfrm>
            <a:custGeom>
              <a:avLst/>
              <a:gdLst/>
              <a:ahLst/>
              <a:cxnLst/>
              <a:rect l="l" t="t" r="r" b="b"/>
              <a:pathLst>
                <a:path w="7728" h="13127" extrusionOk="0">
                  <a:moveTo>
                    <a:pt x="6027" y="0"/>
                  </a:moveTo>
                  <a:cubicBezTo>
                    <a:pt x="6027" y="0"/>
                    <a:pt x="5436" y="407"/>
                    <a:pt x="4918" y="481"/>
                  </a:cubicBezTo>
                  <a:cubicBezTo>
                    <a:pt x="4364" y="592"/>
                    <a:pt x="2404" y="1368"/>
                    <a:pt x="2404" y="1368"/>
                  </a:cubicBezTo>
                  <a:cubicBezTo>
                    <a:pt x="2404" y="1368"/>
                    <a:pt x="1480" y="2884"/>
                    <a:pt x="851" y="4289"/>
                  </a:cubicBezTo>
                  <a:cubicBezTo>
                    <a:pt x="112" y="5916"/>
                    <a:pt x="1" y="8688"/>
                    <a:pt x="334" y="12829"/>
                  </a:cubicBezTo>
                  <a:cubicBezTo>
                    <a:pt x="554" y="13042"/>
                    <a:pt x="998" y="13127"/>
                    <a:pt x="1563" y="13127"/>
                  </a:cubicBezTo>
                  <a:cubicBezTo>
                    <a:pt x="3741" y="13127"/>
                    <a:pt x="7728" y="11868"/>
                    <a:pt x="7728" y="11868"/>
                  </a:cubicBezTo>
                  <a:cubicBezTo>
                    <a:pt x="6397" y="9539"/>
                    <a:pt x="6841" y="6322"/>
                    <a:pt x="6804" y="4843"/>
                  </a:cubicBezTo>
                  <a:cubicBezTo>
                    <a:pt x="6767" y="3365"/>
                    <a:pt x="6951" y="1886"/>
                    <a:pt x="6027" y="0"/>
                  </a:cubicBezTo>
                  <a:close/>
                </a:path>
              </a:pathLst>
            </a:custGeom>
            <a:solidFill>
              <a:srgbClr val="940D0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7"/>
            <p:cNvSpPr/>
            <p:nvPr/>
          </p:nvSpPr>
          <p:spPr>
            <a:xfrm>
              <a:off x="1530225" y="3613975"/>
              <a:ext cx="152125" cy="44075"/>
            </a:xfrm>
            <a:custGeom>
              <a:avLst/>
              <a:gdLst/>
              <a:ahLst/>
              <a:cxnLst/>
              <a:rect l="l" t="t" r="r" b="b"/>
              <a:pathLst>
                <a:path w="6085" h="1763" extrusionOk="0">
                  <a:moveTo>
                    <a:pt x="1102" y="1"/>
                  </a:moveTo>
                  <a:cubicBezTo>
                    <a:pt x="916" y="1"/>
                    <a:pt x="610" y="127"/>
                    <a:pt x="428" y="279"/>
                  </a:cubicBezTo>
                  <a:cubicBezTo>
                    <a:pt x="291" y="376"/>
                    <a:pt x="350" y="422"/>
                    <a:pt x="480" y="422"/>
                  </a:cubicBezTo>
                  <a:cubicBezTo>
                    <a:pt x="596" y="422"/>
                    <a:pt x="769" y="386"/>
                    <a:pt x="909" y="316"/>
                  </a:cubicBezTo>
                  <a:cubicBezTo>
                    <a:pt x="960" y="301"/>
                    <a:pt x="1011" y="295"/>
                    <a:pt x="1058" y="295"/>
                  </a:cubicBezTo>
                  <a:cubicBezTo>
                    <a:pt x="1247" y="295"/>
                    <a:pt x="1389" y="390"/>
                    <a:pt x="1389" y="390"/>
                  </a:cubicBezTo>
                  <a:lnTo>
                    <a:pt x="317" y="870"/>
                  </a:lnTo>
                  <a:lnTo>
                    <a:pt x="58" y="1129"/>
                  </a:lnTo>
                  <a:cubicBezTo>
                    <a:pt x="58" y="1129"/>
                    <a:pt x="0" y="1274"/>
                    <a:pt x="147" y="1274"/>
                  </a:cubicBezTo>
                  <a:cubicBezTo>
                    <a:pt x="234" y="1274"/>
                    <a:pt x="396" y="1222"/>
                    <a:pt x="687" y="1055"/>
                  </a:cubicBezTo>
                  <a:cubicBezTo>
                    <a:pt x="741" y="1028"/>
                    <a:pt x="781" y="1021"/>
                    <a:pt x="816" y="1021"/>
                  </a:cubicBezTo>
                  <a:cubicBezTo>
                    <a:pt x="855" y="1021"/>
                    <a:pt x="889" y="1029"/>
                    <a:pt x="933" y="1029"/>
                  </a:cubicBezTo>
                  <a:cubicBezTo>
                    <a:pt x="958" y="1029"/>
                    <a:pt x="986" y="1027"/>
                    <a:pt x="1019" y="1018"/>
                  </a:cubicBezTo>
                  <a:lnTo>
                    <a:pt x="1019" y="1018"/>
                  </a:lnTo>
                  <a:cubicBezTo>
                    <a:pt x="724" y="1129"/>
                    <a:pt x="243" y="1388"/>
                    <a:pt x="280" y="1499"/>
                  </a:cubicBezTo>
                  <a:cubicBezTo>
                    <a:pt x="288" y="1523"/>
                    <a:pt x="326" y="1533"/>
                    <a:pt x="383" y="1533"/>
                  </a:cubicBezTo>
                  <a:cubicBezTo>
                    <a:pt x="476" y="1533"/>
                    <a:pt x="621" y="1506"/>
                    <a:pt x="773" y="1468"/>
                  </a:cubicBezTo>
                  <a:lnTo>
                    <a:pt x="773" y="1468"/>
                  </a:lnTo>
                  <a:cubicBezTo>
                    <a:pt x="598" y="1534"/>
                    <a:pt x="464" y="1609"/>
                    <a:pt x="502" y="1684"/>
                  </a:cubicBezTo>
                  <a:cubicBezTo>
                    <a:pt x="558" y="1740"/>
                    <a:pt x="619" y="1762"/>
                    <a:pt x="685" y="1762"/>
                  </a:cubicBezTo>
                  <a:cubicBezTo>
                    <a:pt x="836" y="1762"/>
                    <a:pt x="1022" y="1650"/>
                    <a:pt x="1278" y="1573"/>
                  </a:cubicBezTo>
                  <a:cubicBezTo>
                    <a:pt x="1326" y="1566"/>
                    <a:pt x="1374" y="1563"/>
                    <a:pt x="1427" y="1563"/>
                  </a:cubicBezTo>
                  <a:cubicBezTo>
                    <a:pt x="1659" y="1563"/>
                    <a:pt x="1962" y="1623"/>
                    <a:pt x="2535" y="1684"/>
                  </a:cubicBezTo>
                  <a:cubicBezTo>
                    <a:pt x="2589" y="1688"/>
                    <a:pt x="2641" y="1690"/>
                    <a:pt x="2691" y="1690"/>
                  </a:cubicBezTo>
                  <a:cubicBezTo>
                    <a:pt x="3093" y="1690"/>
                    <a:pt x="3386" y="1573"/>
                    <a:pt x="3386" y="1573"/>
                  </a:cubicBezTo>
                  <a:cubicBezTo>
                    <a:pt x="4199" y="1684"/>
                    <a:pt x="6084" y="1721"/>
                    <a:pt x="6084" y="1721"/>
                  </a:cubicBezTo>
                  <a:lnTo>
                    <a:pt x="5974" y="94"/>
                  </a:lnTo>
                  <a:lnTo>
                    <a:pt x="3090" y="427"/>
                  </a:lnTo>
                  <a:cubicBezTo>
                    <a:pt x="2942" y="316"/>
                    <a:pt x="2720" y="279"/>
                    <a:pt x="2572" y="242"/>
                  </a:cubicBezTo>
                  <a:lnTo>
                    <a:pt x="1833" y="57"/>
                  </a:lnTo>
                  <a:cubicBezTo>
                    <a:pt x="1537" y="20"/>
                    <a:pt x="1241" y="20"/>
                    <a:pt x="1204" y="20"/>
                  </a:cubicBezTo>
                  <a:cubicBezTo>
                    <a:pt x="1178" y="7"/>
                    <a:pt x="1143" y="1"/>
                    <a:pt x="1102" y="1"/>
                  </a:cubicBezTo>
                  <a:close/>
                </a:path>
              </a:pathLst>
            </a:custGeom>
            <a:solidFill>
              <a:srgbClr val="E5C0A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7"/>
            <p:cNvSpPr/>
            <p:nvPr/>
          </p:nvSpPr>
          <p:spPr>
            <a:xfrm>
              <a:off x="1605600" y="3515625"/>
              <a:ext cx="285575" cy="177425"/>
            </a:xfrm>
            <a:custGeom>
              <a:avLst/>
              <a:gdLst/>
              <a:ahLst/>
              <a:cxnLst/>
              <a:rect l="l" t="t" r="r" b="b"/>
              <a:pathLst>
                <a:path w="11423" h="7097" extrusionOk="0">
                  <a:moveTo>
                    <a:pt x="9819" y="1"/>
                  </a:moveTo>
                  <a:cubicBezTo>
                    <a:pt x="9651" y="1"/>
                    <a:pt x="9460" y="23"/>
                    <a:pt x="9244" y="72"/>
                  </a:cubicBezTo>
                  <a:cubicBezTo>
                    <a:pt x="8541" y="183"/>
                    <a:pt x="5251" y="3030"/>
                    <a:pt x="5251" y="3030"/>
                  </a:cubicBezTo>
                  <a:cubicBezTo>
                    <a:pt x="4622" y="3289"/>
                    <a:pt x="1665" y="4028"/>
                    <a:pt x="75" y="4065"/>
                  </a:cubicBezTo>
                  <a:cubicBezTo>
                    <a:pt x="1" y="4619"/>
                    <a:pt x="851" y="7097"/>
                    <a:pt x="851" y="7097"/>
                  </a:cubicBezTo>
                  <a:cubicBezTo>
                    <a:pt x="851" y="7097"/>
                    <a:pt x="5399" y="6542"/>
                    <a:pt x="6730" y="5692"/>
                  </a:cubicBezTo>
                  <a:cubicBezTo>
                    <a:pt x="8097" y="4915"/>
                    <a:pt x="10944" y="2919"/>
                    <a:pt x="10907" y="2032"/>
                  </a:cubicBezTo>
                  <a:cubicBezTo>
                    <a:pt x="10907" y="2032"/>
                    <a:pt x="11422" y="1"/>
                    <a:pt x="9819" y="1"/>
                  </a:cubicBezTo>
                  <a:close/>
                </a:path>
              </a:pathLst>
            </a:custGeom>
            <a:solidFill>
              <a:srgbClr val="C4271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a:off x="1730375" y="3756125"/>
              <a:ext cx="202450" cy="155975"/>
            </a:xfrm>
            <a:custGeom>
              <a:avLst/>
              <a:gdLst/>
              <a:ahLst/>
              <a:cxnLst/>
              <a:rect l="l" t="t" r="r" b="b"/>
              <a:pathLst>
                <a:path w="8098" h="6239" extrusionOk="0">
                  <a:moveTo>
                    <a:pt x="5944" y="0"/>
                  </a:moveTo>
                  <a:cubicBezTo>
                    <a:pt x="5868" y="0"/>
                    <a:pt x="5805" y="19"/>
                    <a:pt x="5768" y="64"/>
                  </a:cubicBezTo>
                  <a:cubicBezTo>
                    <a:pt x="5399" y="508"/>
                    <a:pt x="5990" y="1728"/>
                    <a:pt x="3513" y="3688"/>
                  </a:cubicBezTo>
                  <a:cubicBezTo>
                    <a:pt x="1997" y="4908"/>
                    <a:pt x="1" y="6239"/>
                    <a:pt x="1" y="6239"/>
                  </a:cubicBezTo>
                  <a:cubicBezTo>
                    <a:pt x="1" y="6239"/>
                    <a:pt x="2626" y="5277"/>
                    <a:pt x="3698" y="5092"/>
                  </a:cubicBezTo>
                  <a:cubicBezTo>
                    <a:pt x="7062" y="4612"/>
                    <a:pt x="8097" y="3022"/>
                    <a:pt x="6619" y="286"/>
                  </a:cubicBezTo>
                  <a:cubicBezTo>
                    <a:pt x="6535" y="175"/>
                    <a:pt x="6178" y="0"/>
                    <a:pt x="5944" y="0"/>
                  </a:cubicBezTo>
                  <a:close/>
                </a:path>
              </a:pathLst>
            </a:custGeom>
            <a:solidFill>
              <a:srgbClr val="940D0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27"/>
          <p:cNvGrpSpPr/>
          <p:nvPr/>
        </p:nvGrpSpPr>
        <p:grpSpPr>
          <a:xfrm>
            <a:off x="3578973" y="1166154"/>
            <a:ext cx="828752" cy="1214502"/>
            <a:chOff x="6067389" y="3025795"/>
            <a:chExt cx="960872" cy="1547531"/>
          </a:xfrm>
        </p:grpSpPr>
        <p:sp>
          <p:nvSpPr>
            <p:cNvPr id="215" name="Google Shape;215;p27"/>
            <p:cNvSpPr/>
            <p:nvPr/>
          </p:nvSpPr>
          <p:spPr>
            <a:xfrm>
              <a:off x="6908049" y="3444121"/>
              <a:ext cx="110719" cy="39607"/>
            </a:xfrm>
            <a:custGeom>
              <a:avLst/>
              <a:gdLst/>
              <a:ahLst/>
              <a:cxnLst/>
              <a:rect l="l" t="t" r="r" b="b"/>
              <a:pathLst>
                <a:path w="1353" h="484" extrusionOk="0">
                  <a:moveTo>
                    <a:pt x="947" y="1"/>
                  </a:moveTo>
                  <a:cubicBezTo>
                    <a:pt x="771" y="1"/>
                    <a:pt x="624" y="109"/>
                    <a:pt x="524" y="134"/>
                  </a:cubicBezTo>
                  <a:cubicBezTo>
                    <a:pt x="506" y="139"/>
                    <a:pt x="482" y="141"/>
                    <a:pt x="456" y="141"/>
                  </a:cubicBezTo>
                  <a:cubicBezTo>
                    <a:pt x="342" y="141"/>
                    <a:pt x="172" y="103"/>
                    <a:pt x="96" y="98"/>
                  </a:cubicBezTo>
                  <a:lnTo>
                    <a:pt x="59" y="316"/>
                  </a:lnTo>
                  <a:cubicBezTo>
                    <a:pt x="59" y="316"/>
                    <a:pt x="0" y="425"/>
                    <a:pt x="290" y="425"/>
                  </a:cubicBezTo>
                  <a:cubicBezTo>
                    <a:pt x="324" y="425"/>
                    <a:pt x="363" y="424"/>
                    <a:pt x="408" y="420"/>
                  </a:cubicBezTo>
                  <a:cubicBezTo>
                    <a:pt x="409" y="420"/>
                    <a:pt x="410" y="420"/>
                    <a:pt x="411" y="420"/>
                  </a:cubicBezTo>
                  <a:cubicBezTo>
                    <a:pt x="452" y="420"/>
                    <a:pt x="581" y="483"/>
                    <a:pt x="622" y="484"/>
                  </a:cubicBezTo>
                  <a:cubicBezTo>
                    <a:pt x="625" y="484"/>
                    <a:pt x="628" y="484"/>
                    <a:pt x="630" y="484"/>
                  </a:cubicBezTo>
                  <a:cubicBezTo>
                    <a:pt x="764" y="484"/>
                    <a:pt x="939" y="394"/>
                    <a:pt x="1003" y="394"/>
                  </a:cubicBezTo>
                  <a:cubicBezTo>
                    <a:pt x="1006" y="394"/>
                    <a:pt x="1009" y="394"/>
                    <a:pt x="1011" y="394"/>
                  </a:cubicBezTo>
                  <a:cubicBezTo>
                    <a:pt x="1049" y="400"/>
                    <a:pt x="1085" y="403"/>
                    <a:pt x="1115" y="403"/>
                  </a:cubicBezTo>
                  <a:cubicBezTo>
                    <a:pt x="1175" y="403"/>
                    <a:pt x="1216" y="393"/>
                    <a:pt x="1220" y="376"/>
                  </a:cubicBezTo>
                  <a:cubicBezTo>
                    <a:pt x="1223" y="361"/>
                    <a:pt x="1168" y="344"/>
                    <a:pt x="1119" y="331"/>
                  </a:cubicBezTo>
                  <a:lnTo>
                    <a:pt x="1119" y="331"/>
                  </a:lnTo>
                  <a:cubicBezTo>
                    <a:pt x="1147" y="336"/>
                    <a:pt x="1179" y="340"/>
                    <a:pt x="1206" y="340"/>
                  </a:cubicBezTo>
                  <a:cubicBezTo>
                    <a:pt x="1239" y="340"/>
                    <a:pt x="1265" y="334"/>
                    <a:pt x="1271" y="315"/>
                  </a:cubicBezTo>
                  <a:cubicBezTo>
                    <a:pt x="1283" y="279"/>
                    <a:pt x="1102" y="232"/>
                    <a:pt x="1035" y="217"/>
                  </a:cubicBezTo>
                  <a:lnTo>
                    <a:pt x="1035" y="217"/>
                  </a:lnTo>
                  <a:cubicBezTo>
                    <a:pt x="1078" y="226"/>
                    <a:pt x="1167" y="247"/>
                    <a:pt x="1221" y="260"/>
                  </a:cubicBezTo>
                  <a:cubicBezTo>
                    <a:pt x="1278" y="274"/>
                    <a:pt x="1304" y="279"/>
                    <a:pt x="1313" y="279"/>
                  </a:cubicBezTo>
                  <a:cubicBezTo>
                    <a:pt x="1331" y="279"/>
                    <a:pt x="1282" y="260"/>
                    <a:pt x="1282" y="260"/>
                  </a:cubicBezTo>
                  <a:lnTo>
                    <a:pt x="1174" y="201"/>
                  </a:lnTo>
                  <a:lnTo>
                    <a:pt x="1129" y="184"/>
                  </a:lnTo>
                  <a:lnTo>
                    <a:pt x="1129" y="184"/>
                  </a:lnTo>
                  <a:cubicBezTo>
                    <a:pt x="1138" y="187"/>
                    <a:pt x="1147" y="189"/>
                    <a:pt x="1157" y="191"/>
                  </a:cubicBezTo>
                  <a:cubicBezTo>
                    <a:pt x="1215" y="206"/>
                    <a:pt x="1277" y="219"/>
                    <a:pt x="1312" y="219"/>
                  </a:cubicBezTo>
                  <a:cubicBezTo>
                    <a:pt x="1343" y="219"/>
                    <a:pt x="1352" y="209"/>
                    <a:pt x="1317" y="182"/>
                  </a:cubicBezTo>
                  <a:cubicBezTo>
                    <a:pt x="1241" y="125"/>
                    <a:pt x="1003" y="3"/>
                    <a:pt x="959" y="1"/>
                  </a:cubicBezTo>
                  <a:cubicBezTo>
                    <a:pt x="955" y="1"/>
                    <a:pt x="951" y="1"/>
                    <a:pt x="947" y="1"/>
                  </a:cubicBezTo>
                  <a:close/>
                </a:path>
              </a:pathLst>
            </a:custGeom>
            <a:solidFill>
              <a:srgbClr val="D3A99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16" name="Google Shape;216;p27"/>
            <p:cNvSpPr/>
            <p:nvPr/>
          </p:nvSpPr>
          <p:spPr>
            <a:xfrm>
              <a:off x="6679983" y="3336757"/>
              <a:ext cx="265792" cy="143371"/>
            </a:xfrm>
            <a:custGeom>
              <a:avLst/>
              <a:gdLst/>
              <a:ahLst/>
              <a:cxnLst/>
              <a:rect l="l" t="t" r="r" b="b"/>
              <a:pathLst>
                <a:path w="3248" h="1752" extrusionOk="0">
                  <a:moveTo>
                    <a:pt x="642" y="1"/>
                  </a:moveTo>
                  <a:cubicBezTo>
                    <a:pt x="606" y="1"/>
                    <a:pt x="605" y="63"/>
                    <a:pt x="526" y="75"/>
                  </a:cubicBezTo>
                  <a:cubicBezTo>
                    <a:pt x="526" y="75"/>
                    <a:pt x="0" y="424"/>
                    <a:pt x="121" y="540"/>
                  </a:cubicBezTo>
                  <a:cubicBezTo>
                    <a:pt x="914" y="1297"/>
                    <a:pt x="1776" y="1640"/>
                    <a:pt x="1776" y="1640"/>
                  </a:cubicBezTo>
                  <a:cubicBezTo>
                    <a:pt x="2336" y="1730"/>
                    <a:pt x="2561" y="1751"/>
                    <a:pt x="2746" y="1751"/>
                  </a:cubicBezTo>
                  <a:cubicBezTo>
                    <a:pt x="2887" y="1751"/>
                    <a:pt x="3006" y="1739"/>
                    <a:pt x="3235" y="1736"/>
                  </a:cubicBezTo>
                  <a:cubicBezTo>
                    <a:pt x="3236" y="1734"/>
                    <a:pt x="3248" y="1466"/>
                    <a:pt x="3243" y="1466"/>
                  </a:cubicBezTo>
                  <a:lnTo>
                    <a:pt x="3243" y="1466"/>
                  </a:lnTo>
                  <a:cubicBezTo>
                    <a:pt x="3243" y="1466"/>
                    <a:pt x="3243" y="1466"/>
                    <a:pt x="3243" y="1466"/>
                  </a:cubicBezTo>
                  <a:cubicBezTo>
                    <a:pt x="3236" y="1468"/>
                    <a:pt x="3228" y="1469"/>
                    <a:pt x="3217" y="1469"/>
                  </a:cubicBezTo>
                  <a:cubicBezTo>
                    <a:pt x="3009" y="1469"/>
                    <a:pt x="2097" y="1060"/>
                    <a:pt x="2097" y="1060"/>
                  </a:cubicBezTo>
                  <a:cubicBezTo>
                    <a:pt x="1796" y="926"/>
                    <a:pt x="1109" y="398"/>
                    <a:pt x="741" y="65"/>
                  </a:cubicBezTo>
                  <a:cubicBezTo>
                    <a:pt x="688" y="17"/>
                    <a:pt x="660" y="1"/>
                    <a:pt x="642" y="1"/>
                  </a:cubicBezTo>
                  <a:close/>
                </a:path>
              </a:pathLst>
            </a:custGeom>
            <a:solidFill>
              <a:srgbClr val="D3A99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17" name="Google Shape;217;p27"/>
            <p:cNvSpPr/>
            <p:nvPr/>
          </p:nvSpPr>
          <p:spPr>
            <a:xfrm>
              <a:off x="6651506" y="3305907"/>
              <a:ext cx="175531" cy="164729"/>
            </a:xfrm>
            <a:custGeom>
              <a:avLst/>
              <a:gdLst/>
              <a:ahLst/>
              <a:cxnLst/>
              <a:rect l="l" t="t" r="r" b="b"/>
              <a:pathLst>
                <a:path w="2145" h="2013" extrusionOk="0">
                  <a:moveTo>
                    <a:pt x="822" y="0"/>
                  </a:moveTo>
                  <a:cubicBezTo>
                    <a:pt x="802" y="0"/>
                    <a:pt x="784" y="4"/>
                    <a:pt x="770" y="10"/>
                  </a:cubicBezTo>
                  <a:cubicBezTo>
                    <a:pt x="770" y="10"/>
                    <a:pt x="569" y="25"/>
                    <a:pt x="388" y="121"/>
                  </a:cubicBezTo>
                  <a:cubicBezTo>
                    <a:pt x="161" y="243"/>
                    <a:pt x="1" y="689"/>
                    <a:pt x="111" y="1206"/>
                  </a:cubicBezTo>
                  <a:cubicBezTo>
                    <a:pt x="195" y="1606"/>
                    <a:pt x="761" y="1651"/>
                    <a:pt x="1016" y="1651"/>
                  </a:cubicBezTo>
                  <a:cubicBezTo>
                    <a:pt x="1092" y="1651"/>
                    <a:pt x="1140" y="1647"/>
                    <a:pt x="1140" y="1647"/>
                  </a:cubicBezTo>
                  <a:cubicBezTo>
                    <a:pt x="1140" y="1647"/>
                    <a:pt x="1261" y="2012"/>
                    <a:pt x="1322" y="2012"/>
                  </a:cubicBezTo>
                  <a:cubicBezTo>
                    <a:pt x="1326" y="2012"/>
                    <a:pt x="1330" y="2011"/>
                    <a:pt x="1333" y="2007"/>
                  </a:cubicBezTo>
                  <a:cubicBezTo>
                    <a:pt x="1388" y="1953"/>
                    <a:pt x="1681" y="1799"/>
                    <a:pt x="1681" y="1689"/>
                  </a:cubicBezTo>
                  <a:cubicBezTo>
                    <a:pt x="1681" y="1579"/>
                    <a:pt x="1761" y="1522"/>
                    <a:pt x="1873" y="1411"/>
                  </a:cubicBezTo>
                  <a:cubicBezTo>
                    <a:pt x="1985" y="1300"/>
                    <a:pt x="2145" y="1106"/>
                    <a:pt x="2145" y="1106"/>
                  </a:cubicBezTo>
                  <a:cubicBezTo>
                    <a:pt x="2145" y="1106"/>
                    <a:pt x="1823" y="1043"/>
                    <a:pt x="1750" y="894"/>
                  </a:cubicBezTo>
                  <a:cubicBezTo>
                    <a:pt x="1487" y="338"/>
                    <a:pt x="1027" y="0"/>
                    <a:pt x="822" y="0"/>
                  </a:cubicBezTo>
                  <a:close/>
                </a:path>
              </a:pathLst>
            </a:custGeom>
            <a:solidFill>
              <a:srgbClr val="0947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18" name="Google Shape;218;p27"/>
            <p:cNvSpPr/>
            <p:nvPr/>
          </p:nvSpPr>
          <p:spPr>
            <a:xfrm>
              <a:off x="6672373" y="4480444"/>
              <a:ext cx="143452" cy="60065"/>
            </a:xfrm>
            <a:custGeom>
              <a:avLst/>
              <a:gdLst/>
              <a:ahLst/>
              <a:cxnLst/>
              <a:rect l="l" t="t" r="r" b="b"/>
              <a:pathLst>
                <a:path w="1753" h="734" extrusionOk="0">
                  <a:moveTo>
                    <a:pt x="702" y="1"/>
                  </a:moveTo>
                  <a:cubicBezTo>
                    <a:pt x="702" y="1"/>
                    <a:pt x="1" y="386"/>
                    <a:pt x="211" y="561"/>
                  </a:cubicBezTo>
                  <a:cubicBezTo>
                    <a:pt x="337" y="666"/>
                    <a:pt x="685" y="733"/>
                    <a:pt x="999" y="733"/>
                  </a:cubicBezTo>
                  <a:cubicBezTo>
                    <a:pt x="1211" y="733"/>
                    <a:pt x="1408" y="702"/>
                    <a:pt x="1508" y="631"/>
                  </a:cubicBezTo>
                  <a:cubicBezTo>
                    <a:pt x="1752" y="456"/>
                    <a:pt x="1017" y="316"/>
                    <a:pt x="702" y="1"/>
                  </a:cubicBezTo>
                  <a:close/>
                </a:path>
              </a:pathLst>
            </a:custGeom>
            <a:solidFill>
              <a:srgbClr val="D1EDF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19" name="Google Shape;219;p27"/>
            <p:cNvSpPr/>
            <p:nvPr/>
          </p:nvSpPr>
          <p:spPr>
            <a:xfrm>
              <a:off x="6566073" y="3158363"/>
              <a:ext cx="231831" cy="324139"/>
            </a:xfrm>
            <a:custGeom>
              <a:avLst/>
              <a:gdLst/>
              <a:ahLst/>
              <a:cxnLst/>
              <a:rect l="l" t="t" r="r" b="b"/>
              <a:pathLst>
                <a:path w="2833" h="3961" extrusionOk="0">
                  <a:moveTo>
                    <a:pt x="830" y="0"/>
                  </a:moveTo>
                  <a:cubicBezTo>
                    <a:pt x="687" y="0"/>
                    <a:pt x="608" y="43"/>
                    <a:pt x="657" y="158"/>
                  </a:cubicBezTo>
                  <a:cubicBezTo>
                    <a:pt x="1049" y="1078"/>
                    <a:pt x="758" y="1300"/>
                    <a:pt x="451" y="1729"/>
                  </a:cubicBezTo>
                  <a:cubicBezTo>
                    <a:pt x="0" y="2358"/>
                    <a:pt x="629" y="2966"/>
                    <a:pt x="763" y="3145"/>
                  </a:cubicBezTo>
                  <a:cubicBezTo>
                    <a:pt x="922" y="3361"/>
                    <a:pt x="421" y="3470"/>
                    <a:pt x="833" y="3881"/>
                  </a:cubicBezTo>
                  <a:cubicBezTo>
                    <a:pt x="889" y="3938"/>
                    <a:pt x="993" y="3960"/>
                    <a:pt x="1124" y="3960"/>
                  </a:cubicBezTo>
                  <a:cubicBezTo>
                    <a:pt x="1642" y="3960"/>
                    <a:pt x="2582" y="3604"/>
                    <a:pt x="2694" y="3560"/>
                  </a:cubicBezTo>
                  <a:cubicBezTo>
                    <a:pt x="2833" y="3503"/>
                    <a:pt x="2779" y="3044"/>
                    <a:pt x="2563" y="2772"/>
                  </a:cubicBezTo>
                  <a:cubicBezTo>
                    <a:pt x="2283" y="2424"/>
                    <a:pt x="2129" y="2151"/>
                    <a:pt x="1920" y="1755"/>
                  </a:cubicBezTo>
                  <a:cubicBezTo>
                    <a:pt x="1725" y="1212"/>
                    <a:pt x="1878" y="563"/>
                    <a:pt x="2191" y="354"/>
                  </a:cubicBezTo>
                  <a:cubicBezTo>
                    <a:pt x="2191" y="354"/>
                    <a:pt x="1243" y="0"/>
                    <a:pt x="830" y="0"/>
                  </a:cubicBezTo>
                  <a:close/>
                </a:path>
              </a:pathLst>
            </a:custGeom>
            <a:solidFill>
              <a:srgbClr val="E5C0A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0" name="Google Shape;220;p27"/>
            <p:cNvSpPr/>
            <p:nvPr/>
          </p:nvSpPr>
          <p:spPr>
            <a:xfrm>
              <a:off x="6579903" y="3028086"/>
              <a:ext cx="205072" cy="191079"/>
            </a:xfrm>
            <a:custGeom>
              <a:avLst/>
              <a:gdLst/>
              <a:ahLst/>
              <a:cxnLst/>
              <a:rect l="l" t="t" r="r" b="b"/>
              <a:pathLst>
                <a:path w="2506" h="2335" extrusionOk="0">
                  <a:moveTo>
                    <a:pt x="1240" y="0"/>
                  </a:moveTo>
                  <a:cubicBezTo>
                    <a:pt x="1099" y="0"/>
                    <a:pt x="953" y="39"/>
                    <a:pt x="807" y="120"/>
                  </a:cubicBezTo>
                  <a:cubicBezTo>
                    <a:pt x="297" y="399"/>
                    <a:pt x="1" y="864"/>
                    <a:pt x="353" y="1505"/>
                  </a:cubicBezTo>
                  <a:cubicBezTo>
                    <a:pt x="652" y="2050"/>
                    <a:pt x="1277" y="2334"/>
                    <a:pt x="1808" y="2334"/>
                  </a:cubicBezTo>
                  <a:cubicBezTo>
                    <a:pt x="1901" y="2334"/>
                    <a:pt x="1992" y="2325"/>
                    <a:pt x="2077" y="2308"/>
                  </a:cubicBezTo>
                  <a:cubicBezTo>
                    <a:pt x="2482" y="2223"/>
                    <a:pt x="2432" y="1897"/>
                    <a:pt x="2378" y="1521"/>
                  </a:cubicBezTo>
                  <a:cubicBezTo>
                    <a:pt x="2446" y="1469"/>
                    <a:pt x="2506" y="1353"/>
                    <a:pt x="2477" y="1302"/>
                  </a:cubicBezTo>
                  <a:cubicBezTo>
                    <a:pt x="2400" y="1238"/>
                    <a:pt x="2260" y="1101"/>
                    <a:pt x="2215" y="1051"/>
                  </a:cubicBezTo>
                  <a:cubicBezTo>
                    <a:pt x="2172" y="929"/>
                    <a:pt x="2235" y="822"/>
                    <a:pt x="2168" y="699"/>
                  </a:cubicBezTo>
                  <a:cubicBezTo>
                    <a:pt x="1917" y="243"/>
                    <a:pt x="1591" y="0"/>
                    <a:pt x="1240" y="0"/>
                  </a:cubicBezTo>
                  <a:close/>
                </a:path>
              </a:pathLst>
            </a:custGeom>
            <a:solidFill>
              <a:srgbClr val="E5C0A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1" name="Google Shape;221;p27"/>
            <p:cNvSpPr/>
            <p:nvPr/>
          </p:nvSpPr>
          <p:spPr>
            <a:xfrm>
              <a:off x="6560181" y="3025795"/>
              <a:ext cx="170375" cy="201308"/>
            </a:xfrm>
            <a:custGeom>
              <a:avLst/>
              <a:gdLst/>
              <a:ahLst/>
              <a:cxnLst/>
              <a:rect l="l" t="t" r="r" b="b"/>
              <a:pathLst>
                <a:path w="2082" h="2460" extrusionOk="0">
                  <a:moveTo>
                    <a:pt x="1401" y="1"/>
                  </a:moveTo>
                  <a:cubicBezTo>
                    <a:pt x="1146" y="1"/>
                    <a:pt x="854" y="83"/>
                    <a:pt x="593" y="325"/>
                  </a:cubicBezTo>
                  <a:cubicBezTo>
                    <a:pt x="1" y="872"/>
                    <a:pt x="112" y="1299"/>
                    <a:pt x="323" y="1721"/>
                  </a:cubicBezTo>
                  <a:cubicBezTo>
                    <a:pt x="534" y="2143"/>
                    <a:pt x="923" y="2459"/>
                    <a:pt x="923" y="2459"/>
                  </a:cubicBezTo>
                  <a:cubicBezTo>
                    <a:pt x="923" y="2459"/>
                    <a:pt x="1595" y="1807"/>
                    <a:pt x="1413" y="1736"/>
                  </a:cubicBezTo>
                  <a:cubicBezTo>
                    <a:pt x="1303" y="1695"/>
                    <a:pt x="1117" y="1361"/>
                    <a:pt x="1247" y="1262"/>
                  </a:cubicBezTo>
                  <a:cubicBezTo>
                    <a:pt x="1268" y="1247"/>
                    <a:pt x="1295" y="1241"/>
                    <a:pt x="1323" y="1241"/>
                  </a:cubicBezTo>
                  <a:cubicBezTo>
                    <a:pt x="1378" y="1241"/>
                    <a:pt x="1433" y="1262"/>
                    <a:pt x="1433" y="1262"/>
                  </a:cubicBezTo>
                  <a:lnTo>
                    <a:pt x="1809" y="817"/>
                  </a:lnTo>
                  <a:lnTo>
                    <a:pt x="2081" y="278"/>
                  </a:lnTo>
                  <a:cubicBezTo>
                    <a:pt x="2061" y="171"/>
                    <a:pt x="1769" y="1"/>
                    <a:pt x="1401" y="1"/>
                  </a:cubicBezTo>
                  <a:close/>
                </a:path>
              </a:pathLst>
            </a:custGeom>
            <a:solidFill>
              <a:srgbClr val="C3822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2" name="Google Shape;222;p27"/>
            <p:cNvSpPr/>
            <p:nvPr/>
          </p:nvSpPr>
          <p:spPr>
            <a:xfrm>
              <a:off x="6459528" y="3063356"/>
              <a:ext cx="180277" cy="171194"/>
            </a:xfrm>
            <a:custGeom>
              <a:avLst/>
              <a:gdLst/>
              <a:ahLst/>
              <a:cxnLst/>
              <a:rect l="l" t="t" r="r" b="b"/>
              <a:pathLst>
                <a:path w="2203" h="2092" extrusionOk="0">
                  <a:moveTo>
                    <a:pt x="817" y="0"/>
                  </a:moveTo>
                  <a:cubicBezTo>
                    <a:pt x="644" y="0"/>
                    <a:pt x="488" y="77"/>
                    <a:pt x="522" y="235"/>
                  </a:cubicBezTo>
                  <a:cubicBezTo>
                    <a:pt x="475" y="223"/>
                    <a:pt x="433" y="218"/>
                    <a:pt x="395" y="218"/>
                  </a:cubicBezTo>
                  <a:cubicBezTo>
                    <a:pt x="78" y="218"/>
                    <a:pt x="84" y="602"/>
                    <a:pt x="246" y="776"/>
                  </a:cubicBezTo>
                  <a:cubicBezTo>
                    <a:pt x="0" y="1020"/>
                    <a:pt x="296" y="1600"/>
                    <a:pt x="817" y="1600"/>
                  </a:cubicBezTo>
                  <a:cubicBezTo>
                    <a:pt x="887" y="1600"/>
                    <a:pt x="960" y="1589"/>
                    <a:pt x="1037" y="1567"/>
                  </a:cubicBezTo>
                  <a:cubicBezTo>
                    <a:pt x="1075" y="1858"/>
                    <a:pt x="1469" y="2092"/>
                    <a:pt x="1805" y="2092"/>
                  </a:cubicBezTo>
                  <a:cubicBezTo>
                    <a:pt x="1966" y="2092"/>
                    <a:pt x="2113" y="2039"/>
                    <a:pt x="2202" y="1913"/>
                  </a:cubicBezTo>
                  <a:cubicBezTo>
                    <a:pt x="2202" y="1913"/>
                    <a:pt x="1551" y="886"/>
                    <a:pt x="1550" y="610"/>
                  </a:cubicBezTo>
                  <a:cubicBezTo>
                    <a:pt x="1550" y="386"/>
                    <a:pt x="1407" y="199"/>
                    <a:pt x="1292" y="199"/>
                  </a:cubicBezTo>
                  <a:cubicBezTo>
                    <a:pt x="1264" y="199"/>
                    <a:pt x="1238" y="211"/>
                    <a:pt x="1216" y="235"/>
                  </a:cubicBezTo>
                  <a:cubicBezTo>
                    <a:pt x="1188" y="80"/>
                    <a:pt x="993" y="0"/>
                    <a:pt x="817" y="0"/>
                  </a:cubicBezTo>
                  <a:close/>
                </a:path>
              </a:pathLst>
            </a:custGeom>
            <a:solidFill>
              <a:srgbClr val="C3822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3" name="Google Shape;223;p27"/>
            <p:cNvSpPr/>
            <p:nvPr/>
          </p:nvSpPr>
          <p:spPr>
            <a:xfrm>
              <a:off x="6662799" y="3064420"/>
              <a:ext cx="51964" cy="176349"/>
            </a:xfrm>
            <a:custGeom>
              <a:avLst/>
              <a:gdLst/>
              <a:ahLst/>
              <a:cxnLst/>
              <a:rect l="l" t="t" r="r" b="b"/>
              <a:pathLst>
                <a:path w="635" h="2155" extrusionOk="0">
                  <a:moveTo>
                    <a:pt x="357" y="1"/>
                  </a:moveTo>
                  <a:cubicBezTo>
                    <a:pt x="243" y="183"/>
                    <a:pt x="0" y="890"/>
                    <a:pt x="127" y="985"/>
                  </a:cubicBezTo>
                  <a:cubicBezTo>
                    <a:pt x="252" y="1080"/>
                    <a:pt x="306" y="1171"/>
                    <a:pt x="250" y="1276"/>
                  </a:cubicBezTo>
                  <a:cubicBezTo>
                    <a:pt x="195" y="1382"/>
                    <a:pt x="297" y="1410"/>
                    <a:pt x="361" y="1471"/>
                  </a:cubicBezTo>
                  <a:cubicBezTo>
                    <a:pt x="426" y="1532"/>
                    <a:pt x="280" y="1595"/>
                    <a:pt x="312" y="1729"/>
                  </a:cubicBezTo>
                  <a:cubicBezTo>
                    <a:pt x="344" y="1865"/>
                    <a:pt x="557" y="1878"/>
                    <a:pt x="540" y="1966"/>
                  </a:cubicBezTo>
                  <a:cubicBezTo>
                    <a:pt x="530" y="2019"/>
                    <a:pt x="519" y="2092"/>
                    <a:pt x="517" y="2155"/>
                  </a:cubicBezTo>
                  <a:cubicBezTo>
                    <a:pt x="536" y="2101"/>
                    <a:pt x="587" y="2032"/>
                    <a:pt x="608" y="1971"/>
                  </a:cubicBezTo>
                  <a:cubicBezTo>
                    <a:pt x="635" y="1888"/>
                    <a:pt x="427" y="1846"/>
                    <a:pt x="413" y="1707"/>
                  </a:cubicBezTo>
                  <a:cubicBezTo>
                    <a:pt x="399" y="1567"/>
                    <a:pt x="551" y="1526"/>
                    <a:pt x="496" y="1457"/>
                  </a:cubicBezTo>
                  <a:cubicBezTo>
                    <a:pt x="440" y="1388"/>
                    <a:pt x="343" y="1347"/>
                    <a:pt x="413" y="1249"/>
                  </a:cubicBezTo>
                  <a:cubicBezTo>
                    <a:pt x="482" y="1151"/>
                    <a:pt x="440" y="1055"/>
                    <a:pt x="330" y="943"/>
                  </a:cubicBezTo>
                  <a:cubicBezTo>
                    <a:pt x="219" y="832"/>
                    <a:pt x="413" y="457"/>
                    <a:pt x="551" y="292"/>
                  </a:cubicBezTo>
                  <a:lnTo>
                    <a:pt x="357" y="1"/>
                  </a:lnTo>
                  <a:close/>
                </a:path>
              </a:pathLst>
            </a:custGeom>
            <a:solidFill>
              <a:srgbClr val="F0C1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4" name="Google Shape;224;p27"/>
            <p:cNvSpPr/>
            <p:nvPr/>
          </p:nvSpPr>
          <p:spPr>
            <a:xfrm>
              <a:off x="6550852" y="3039216"/>
              <a:ext cx="176431" cy="117020"/>
            </a:xfrm>
            <a:custGeom>
              <a:avLst/>
              <a:gdLst/>
              <a:ahLst/>
              <a:cxnLst/>
              <a:rect l="l" t="t" r="r" b="b"/>
              <a:pathLst>
                <a:path w="2156" h="1430" extrusionOk="0">
                  <a:moveTo>
                    <a:pt x="1853" y="1"/>
                  </a:moveTo>
                  <a:cubicBezTo>
                    <a:pt x="1648" y="1"/>
                    <a:pt x="1414" y="131"/>
                    <a:pt x="1323" y="391"/>
                  </a:cubicBezTo>
                  <a:cubicBezTo>
                    <a:pt x="1216" y="699"/>
                    <a:pt x="874" y="1332"/>
                    <a:pt x="459" y="1332"/>
                  </a:cubicBezTo>
                  <a:cubicBezTo>
                    <a:pt x="313" y="1332"/>
                    <a:pt x="158" y="1254"/>
                    <a:pt x="0" y="1056"/>
                  </a:cubicBezTo>
                  <a:lnTo>
                    <a:pt x="0" y="1056"/>
                  </a:lnTo>
                  <a:cubicBezTo>
                    <a:pt x="68" y="1274"/>
                    <a:pt x="323" y="1430"/>
                    <a:pt x="568" y="1430"/>
                  </a:cubicBezTo>
                  <a:cubicBezTo>
                    <a:pt x="697" y="1430"/>
                    <a:pt x="823" y="1386"/>
                    <a:pt x="918" y="1285"/>
                  </a:cubicBezTo>
                  <a:cubicBezTo>
                    <a:pt x="1188" y="994"/>
                    <a:pt x="1470" y="419"/>
                    <a:pt x="1594" y="308"/>
                  </a:cubicBezTo>
                  <a:cubicBezTo>
                    <a:pt x="1660" y="247"/>
                    <a:pt x="1725" y="227"/>
                    <a:pt x="1785" y="227"/>
                  </a:cubicBezTo>
                  <a:cubicBezTo>
                    <a:pt x="1902" y="227"/>
                    <a:pt x="2001" y="303"/>
                    <a:pt x="2058" y="303"/>
                  </a:cubicBezTo>
                  <a:cubicBezTo>
                    <a:pt x="2073" y="303"/>
                    <a:pt x="2084" y="298"/>
                    <a:pt x="2093" y="287"/>
                  </a:cubicBezTo>
                  <a:cubicBezTo>
                    <a:pt x="2156" y="204"/>
                    <a:pt x="2156" y="141"/>
                    <a:pt x="2156" y="141"/>
                  </a:cubicBezTo>
                  <a:cubicBezTo>
                    <a:pt x="2089" y="47"/>
                    <a:pt x="1976" y="1"/>
                    <a:pt x="1853" y="1"/>
                  </a:cubicBezTo>
                  <a:close/>
                </a:path>
              </a:pathLst>
            </a:custGeom>
            <a:solidFill>
              <a:srgbClr val="F0C1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5" name="Google Shape;225;p27"/>
            <p:cNvSpPr/>
            <p:nvPr/>
          </p:nvSpPr>
          <p:spPr>
            <a:xfrm>
              <a:off x="6613127" y="3062620"/>
              <a:ext cx="111620" cy="89934"/>
            </a:xfrm>
            <a:custGeom>
              <a:avLst/>
              <a:gdLst/>
              <a:ahLst/>
              <a:cxnLst/>
              <a:rect l="l" t="t" r="r" b="b"/>
              <a:pathLst>
                <a:path w="1364" h="1099" extrusionOk="0">
                  <a:moveTo>
                    <a:pt x="1" y="1083"/>
                  </a:moveTo>
                  <a:lnTo>
                    <a:pt x="1" y="1083"/>
                  </a:lnTo>
                  <a:cubicBezTo>
                    <a:pt x="1" y="1083"/>
                    <a:pt x="1" y="1083"/>
                    <a:pt x="2" y="1083"/>
                  </a:cubicBezTo>
                  <a:lnTo>
                    <a:pt x="2" y="1083"/>
                  </a:lnTo>
                  <a:cubicBezTo>
                    <a:pt x="1" y="1083"/>
                    <a:pt x="1" y="1083"/>
                    <a:pt x="1" y="1083"/>
                  </a:cubicBezTo>
                  <a:close/>
                  <a:moveTo>
                    <a:pt x="1332" y="1"/>
                  </a:moveTo>
                  <a:cubicBezTo>
                    <a:pt x="1332" y="1"/>
                    <a:pt x="1270" y="105"/>
                    <a:pt x="1072" y="136"/>
                  </a:cubicBezTo>
                  <a:cubicBezTo>
                    <a:pt x="874" y="167"/>
                    <a:pt x="438" y="635"/>
                    <a:pt x="292" y="885"/>
                  </a:cubicBezTo>
                  <a:cubicBezTo>
                    <a:pt x="189" y="1061"/>
                    <a:pt x="86" y="1087"/>
                    <a:pt x="35" y="1087"/>
                  </a:cubicBezTo>
                  <a:cubicBezTo>
                    <a:pt x="17" y="1087"/>
                    <a:pt x="6" y="1084"/>
                    <a:pt x="2" y="1083"/>
                  </a:cubicBezTo>
                  <a:lnTo>
                    <a:pt x="2" y="1083"/>
                  </a:lnTo>
                  <a:cubicBezTo>
                    <a:pt x="10" y="1085"/>
                    <a:pt x="53" y="1098"/>
                    <a:pt x="105" y="1098"/>
                  </a:cubicBezTo>
                  <a:cubicBezTo>
                    <a:pt x="162" y="1098"/>
                    <a:pt x="230" y="1083"/>
                    <a:pt x="271" y="1020"/>
                  </a:cubicBezTo>
                  <a:cubicBezTo>
                    <a:pt x="354" y="895"/>
                    <a:pt x="750" y="334"/>
                    <a:pt x="1051" y="302"/>
                  </a:cubicBezTo>
                  <a:cubicBezTo>
                    <a:pt x="1353" y="271"/>
                    <a:pt x="1322" y="167"/>
                    <a:pt x="1363" y="53"/>
                  </a:cubicBezTo>
                  <a:lnTo>
                    <a:pt x="1332" y="1"/>
                  </a:lnTo>
                  <a:close/>
                </a:path>
              </a:pathLst>
            </a:custGeom>
            <a:solidFill>
              <a:srgbClr val="F0C1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6" name="Google Shape;226;p27"/>
            <p:cNvSpPr/>
            <p:nvPr/>
          </p:nvSpPr>
          <p:spPr>
            <a:xfrm>
              <a:off x="6492097" y="3088642"/>
              <a:ext cx="71603" cy="72504"/>
            </a:xfrm>
            <a:custGeom>
              <a:avLst/>
              <a:gdLst/>
              <a:ahLst/>
              <a:cxnLst/>
              <a:rect l="l" t="t" r="r" b="b"/>
              <a:pathLst>
                <a:path w="875" h="886" extrusionOk="0">
                  <a:moveTo>
                    <a:pt x="686" y="0"/>
                  </a:moveTo>
                  <a:cubicBezTo>
                    <a:pt x="644" y="0"/>
                    <a:pt x="605" y="22"/>
                    <a:pt x="561" y="36"/>
                  </a:cubicBezTo>
                  <a:lnTo>
                    <a:pt x="561" y="36"/>
                  </a:lnTo>
                  <a:cubicBezTo>
                    <a:pt x="530" y="18"/>
                    <a:pt x="494" y="7"/>
                    <a:pt x="458" y="7"/>
                  </a:cubicBezTo>
                  <a:cubicBezTo>
                    <a:pt x="386" y="7"/>
                    <a:pt x="315" y="52"/>
                    <a:pt x="292" y="173"/>
                  </a:cubicBezTo>
                  <a:cubicBezTo>
                    <a:pt x="154" y="195"/>
                    <a:pt x="0" y="458"/>
                    <a:pt x="209" y="511"/>
                  </a:cubicBezTo>
                  <a:cubicBezTo>
                    <a:pt x="209" y="511"/>
                    <a:pt x="42" y="761"/>
                    <a:pt x="306" y="774"/>
                  </a:cubicBezTo>
                  <a:lnTo>
                    <a:pt x="362" y="764"/>
                  </a:lnTo>
                  <a:lnTo>
                    <a:pt x="362" y="764"/>
                  </a:lnTo>
                  <a:cubicBezTo>
                    <a:pt x="362" y="764"/>
                    <a:pt x="338" y="885"/>
                    <a:pt x="490" y="885"/>
                  </a:cubicBezTo>
                  <a:cubicBezTo>
                    <a:pt x="502" y="885"/>
                    <a:pt x="515" y="885"/>
                    <a:pt x="529" y="883"/>
                  </a:cubicBezTo>
                  <a:cubicBezTo>
                    <a:pt x="565" y="879"/>
                    <a:pt x="603" y="871"/>
                    <a:pt x="640" y="861"/>
                  </a:cubicBezTo>
                  <a:lnTo>
                    <a:pt x="640" y="861"/>
                  </a:lnTo>
                  <a:cubicBezTo>
                    <a:pt x="624" y="862"/>
                    <a:pt x="609" y="863"/>
                    <a:pt x="595" y="863"/>
                  </a:cubicBezTo>
                  <a:cubicBezTo>
                    <a:pt x="366" y="863"/>
                    <a:pt x="461" y="756"/>
                    <a:pt x="461" y="756"/>
                  </a:cubicBezTo>
                  <a:lnTo>
                    <a:pt x="473" y="751"/>
                  </a:lnTo>
                  <a:cubicBezTo>
                    <a:pt x="209" y="741"/>
                    <a:pt x="347" y="494"/>
                    <a:pt x="347" y="494"/>
                  </a:cubicBezTo>
                  <a:cubicBezTo>
                    <a:pt x="148" y="442"/>
                    <a:pt x="196" y="196"/>
                    <a:pt x="383" y="196"/>
                  </a:cubicBezTo>
                  <a:cubicBezTo>
                    <a:pt x="392" y="196"/>
                    <a:pt x="402" y="196"/>
                    <a:pt x="411" y="198"/>
                  </a:cubicBezTo>
                  <a:cubicBezTo>
                    <a:pt x="326" y="77"/>
                    <a:pt x="449" y="33"/>
                    <a:pt x="527" y="33"/>
                  </a:cubicBezTo>
                  <a:cubicBezTo>
                    <a:pt x="540" y="33"/>
                    <a:pt x="551" y="34"/>
                    <a:pt x="561" y="36"/>
                  </a:cubicBezTo>
                  <a:lnTo>
                    <a:pt x="561" y="36"/>
                  </a:lnTo>
                  <a:cubicBezTo>
                    <a:pt x="560" y="36"/>
                    <a:pt x="560" y="36"/>
                    <a:pt x="560" y="36"/>
                  </a:cubicBezTo>
                  <a:cubicBezTo>
                    <a:pt x="561" y="36"/>
                    <a:pt x="561" y="36"/>
                    <a:pt x="562" y="36"/>
                  </a:cubicBezTo>
                  <a:cubicBezTo>
                    <a:pt x="576" y="36"/>
                    <a:pt x="607" y="33"/>
                    <a:pt x="640" y="33"/>
                  </a:cubicBezTo>
                  <a:cubicBezTo>
                    <a:pt x="692" y="33"/>
                    <a:pt x="750" y="42"/>
                    <a:pt x="755" y="85"/>
                  </a:cubicBezTo>
                  <a:lnTo>
                    <a:pt x="773" y="217"/>
                  </a:lnTo>
                  <a:cubicBezTo>
                    <a:pt x="773" y="217"/>
                    <a:pt x="786" y="162"/>
                    <a:pt x="847" y="162"/>
                  </a:cubicBezTo>
                  <a:cubicBezTo>
                    <a:pt x="855" y="162"/>
                    <a:pt x="864" y="163"/>
                    <a:pt x="874" y="165"/>
                  </a:cubicBezTo>
                  <a:lnTo>
                    <a:pt x="786" y="49"/>
                  </a:lnTo>
                  <a:cubicBezTo>
                    <a:pt x="749" y="12"/>
                    <a:pt x="717" y="0"/>
                    <a:pt x="686" y="0"/>
                  </a:cubicBezTo>
                  <a:close/>
                </a:path>
              </a:pathLst>
            </a:custGeom>
            <a:solidFill>
              <a:srgbClr val="F0C1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7" name="Google Shape;227;p27"/>
            <p:cNvSpPr/>
            <p:nvPr/>
          </p:nvSpPr>
          <p:spPr>
            <a:xfrm>
              <a:off x="6524666" y="3092243"/>
              <a:ext cx="56055" cy="71358"/>
            </a:xfrm>
            <a:custGeom>
              <a:avLst/>
              <a:gdLst/>
              <a:ahLst/>
              <a:cxnLst/>
              <a:rect l="l" t="t" r="r" b="b"/>
              <a:pathLst>
                <a:path w="685" h="872" extrusionOk="0">
                  <a:moveTo>
                    <a:pt x="589" y="1"/>
                  </a:moveTo>
                  <a:cubicBezTo>
                    <a:pt x="549" y="1"/>
                    <a:pt x="502" y="26"/>
                    <a:pt x="455" y="92"/>
                  </a:cubicBezTo>
                  <a:cubicBezTo>
                    <a:pt x="449" y="91"/>
                    <a:pt x="442" y="90"/>
                    <a:pt x="434" y="90"/>
                  </a:cubicBezTo>
                  <a:cubicBezTo>
                    <a:pt x="328" y="90"/>
                    <a:pt x="141" y="249"/>
                    <a:pt x="246" y="361"/>
                  </a:cubicBezTo>
                  <a:cubicBezTo>
                    <a:pt x="246" y="361"/>
                    <a:pt x="1" y="543"/>
                    <a:pt x="181" y="650"/>
                  </a:cubicBezTo>
                  <a:lnTo>
                    <a:pt x="227" y="659"/>
                  </a:lnTo>
                  <a:cubicBezTo>
                    <a:pt x="227" y="659"/>
                    <a:pt x="131" y="799"/>
                    <a:pt x="285" y="851"/>
                  </a:cubicBezTo>
                  <a:cubicBezTo>
                    <a:pt x="314" y="860"/>
                    <a:pt x="346" y="866"/>
                    <a:pt x="378" y="871"/>
                  </a:cubicBezTo>
                  <a:cubicBezTo>
                    <a:pt x="164" y="775"/>
                    <a:pt x="304" y="689"/>
                    <a:pt x="304" y="689"/>
                  </a:cubicBezTo>
                  <a:lnTo>
                    <a:pt x="314" y="689"/>
                  </a:lnTo>
                  <a:cubicBezTo>
                    <a:pt x="132" y="580"/>
                    <a:pt x="350" y="390"/>
                    <a:pt x="350" y="390"/>
                  </a:cubicBezTo>
                  <a:cubicBezTo>
                    <a:pt x="255" y="290"/>
                    <a:pt x="352" y="129"/>
                    <a:pt x="460" y="129"/>
                  </a:cubicBezTo>
                  <a:cubicBezTo>
                    <a:pt x="481" y="129"/>
                    <a:pt x="503" y="135"/>
                    <a:pt x="524" y="149"/>
                  </a:cubicBezTo>
                  <a:cubicBezTo>
                    <a:pt x="520" y="64"/>
                    <a:pt x="565" y="38"/>
                    <a:pt x="609" y="38"/>
                  </a:cubicBezTo>
                  <a:cubicBezTo>
                    <a:pt x="640" y="38"/>
                    <a:pt x="670" y="50"/>
                    <a:pt x="684" y="64"/>
                  </a:cubicBezTo>
                  <a:cubicBezTo>
                    <a:pt x="665" y="28"/>
                    <a:pt x="630" y="1"/>
                    <a:pt x="589" y="1"/>
                  </a:cubicBezTo>
                  <a:close/>
                </a:path>
              </a:pathLst>
            </a:custGeom>
            <a:solidFill>
              <a:srgbClr val="F0C1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8" name="Google Shape;228;p27"/>
            <p:cNvSpPr/>
            <p:nvPr/>
          </p:nvSpPr>
          <p:spPr>
            <a:xfrm>
              <a:off x="6242673" y="3576444"/>
              <a:ext cx="542140" cy="990746"/>
            </a:xfrm>
            <a:custGeom>
              <a:avLst/>
              <a:gdLst/>
              <a:ahLst/>
              <a:cxnLst/>
              <a:rect l="l" t="t" r="r" b="b"/>
              <a:pathLst>
                <a:path w="6625" h="12107" extrusionOk="0">
                  <a:moveTo>
                    <a:pt x="4662" y="0"/>
                  </a:moveTo>
                  <a:cubicBezTo>
                    <a:pt x="4327" y="0"/>
                    <a:pt x="3922" y="676"/>
                    <a:pt x="2938" y="3688"/>
                  </a:cubicBezTo>
                  <a:cubicBezTo>
                    <a:pt x="1850" y="7030"/>
                    <a:pt x="1" y="11333"/>
                    <a:pt x="218" y="11405"/>
                  </a:cubicBezTo>
                  <a:cubicBezTo>
                    <a:pt x="260" y="11418"/>
                    <a:pt x="316" y="11423"/>
                    <a:pt x="380" y="11423"/>
                  </a:cubicBezTo>
                  <a:cubicBezTo>
                    <a:pt x="649" y="11423"/>
                    <a:pt x="1048" y="11328"/>
                    <a:pt x="1048" y="11328"/>
                  </a:cubicBezTo>
                  <a:cubicBezTo>
                    <a:pt x="1048" y="11328"/>
                    <a:pt x="1222" y="11748"/>
                    <a:pt x="1398" y="11888"/>
                  </a:cubicBezTo>
                  <a:cubicBezTo>
                    <a:pt x="1488" y="11961"/>
                    <a:pt x="1568" y="11987"/>
                    <a:pt x="1648" y="11987"/>
                  </a:cubicBezTo>
                  <a:cubicBezTo>
                    <a:pt x="1822" y="11987"/>
                    <a:pt x="1994" y="11860"/>
                    <a:pt x="2272" y="11818"/>
                  </a:cubicBezTo>
                  <a:cubicBezTo>
                    <a:pt x="2280" y="11816"/>
                    <a:pt x="2287" y="11816"/>
                    <a:pt x="2293" y="11816"/>
                  </a:cubicBezTo>
                  <a:cubicBezTo>
                    <a:pt x="2434" y="11816"/>
                    <a:pt x="2369" y="12070"/>
                    <a:pt x="2642" y="12070"/>
                  </a:cubicBezTo>
                  <a:cubicBezTo>
                    <a:pt x="2751" y="12070"/>
                    <a:pt x="2914" y="12030"/>
                    <a:pt x="3165" y="11916"/>
                  </a:cubicBezTo>
                  <a:cubicBezTo>
                    <a:pt x="3178" y="11911"/>
                    <a:pt x="3192" y="11908"/>
                    <a:pt x="3208" y="11908"/>
                  </a:cubicBezTo>
                  <a:cubicBezTo>
                    <a:pt x="3342" y="11908"/>
                    <a:pt x="3558" y="12107"/>
                    <a:pt x="3662" y="12107"/>
                  </a:cubicBezTo>
                  <a:cubicBezTo>
                    <a:pt x="3673" y="12107"/>
                    <a:pt x="3684" y="12104"/>
                    <a:pt x="3692" y="12098"/>
                  </a:cubicBezTo>
                  <a:cubicBezTo>
                    <a:pt x="3867" y="11985"/>
                    <a:pt x="4038" y="11842"/>
                    <a:pt x="4238" y="11842"/>
                  </a:cubicBezTo>
                  <a:cubicBezTo>
                    <a:pt x="4288" y="11842"/>
                    <a:pt x="4340" y="11850"/>
                    <a:pt x="4393" y="11871"/>
                  </a:cubicBezTo>
                  <a:cubicBezTo>
                    <a:pt x="4568" y="11937"/>
                    <a:pt x="4755" y="11962"/>
                    <a:pt x="4905" y="11962"/>
                  </a:cubicBezTo>
                  <a:cubicBezTo>
                    <a:pt x="4988" y="11962"/>
                    <a:pt x="5060" y="11954"/>
                    <a:pt x="5112" y="11941"/>
                  </a:cubicBezTo>
                  <a:cubicBezTo>
                    <a:pt x="5403" y="11870"/>
                    <a:pt x="6625" y="11495"/>
                    <a:pt x="6397" y="11106"/>
                  </a:cubicBezTo>
                  <a:cubicBezTo>
                    <a:pt x="5602" y="9752"/>
                    <a:pt x="6303" y="8770"/>
                    <a:pt x="6268" y="5546"/>
                  </a:cubicBezTo>
                  <a:cubicBezTo>
                    <a:pt x="6433" y="3060"/>
                    <a:pt x="6268" y="992"/>
                    <a:pt x="6093" y="220"/>
                  </a:cubicBezTo>
                  <a:cubicBezTo>
                    <a:pt x="6093" y="220"/>
                    <a:pt x="5134" y="166"/>
                    <a:pt x="4770" y="22"/>
                  </a:cubicBezTo>
                  <a:cubicBezTo>
                    <a:pt x="4734" y="8"/>
                    <a:pt x="4699" y="0"/>
                    <a:pt x="4662" y="0"/>
                  </a:cubicBezTo>
                  <a:close/>
                </a:path>
              </a:pathLst>
            </a:custGeom>
            <a:solidFill>
              <a:srgbClr val="D1EDF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9" name="Google Shape;229;p27"/>
            <p:cNvSpPr/>
            <p:nvPr/>
          </p:nvSpPr>
          <p:spPr>
            <a:xfrm>
              <a:off x="6534486" y="3291995"/>
              <a:ext cx="180032" cy="338296"/>
            </a:xfrm>
            <a:custGeom>
              <a:avLst/>
              <a:gdLst/>
              <a:ahLst/>
              <a:cxnLst/>
              <a:rect l="l" t="t" r="r" b="b"/>
              <a:pathLst>
                <a:path w="2200" h="4134" extrusionOk="0">
                  <a:moveTo>
                    <a:pt x="871" y="0"/>
                  </a:moveTo>
                  <a:lnTo>
                    <a:pt x="416" y="525"/>
                  </a:lnTo>
                  <a:cubicBezTo>
                    <a:pt x="47" y="1366"/>
                    <a:pt x="798" y="2318"/>
                    <a:pt x="330" y="3206"/>
                  </a:cubicBezTo>
                  <a:cubicBezTo>
                    <a:pt x="1" y="3831"/>
                    <a:pt x="355" y="3924"/>
                    <a:pt x="594" y="3924"/>
                  </a:cubicBezTo>
                  <a:cubicBezTo>
                    <a:pt x="694" y="3924"/>
                    <a:pt x="774" y="3907"/>
                    <a:pt x="774" y="3907"/>
                  </a:cubicBezTo>
                  <a:lnTo>
                    <a:pt x="1702" y="4134"/>
                  </a:lnTo>
                  <a:cubicBezTo>
                    <a:pt x="1702" y="4134"/>
                    <a:pt x="2200" y="1851"/>
                    <a:pt x="1779" y="1197"/>
                  </a:cubicBezTo>
                  <a:cubicBezTo>
                    <a:pt x="1605" y="927"/>
                    <a:pt x="1682" y="510"/>
                    <a:pt x="1505" y="304"/>
                  </a:cubicBezTo>
                  <a:cubicBezTo>
                    <a:pt x="1254" y="12"/>
                    <a:pt x="871" y="0"/>
                    <a:pt x="871" y="0"/>
                  </a:cubicBezTo>
                  <a:close/>
                </a:path>
              </a:pathLst>
            </a:custGeom>
            <a:solidFill>
              <a:srgbClr val="0947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30" name="Google Shape;230;p27"/>
            <p:cNvSpPr/>
            <p:nvPr/>
          </p:nvSpPr>
          <p:spPr>
            <a:xfrm>
              <a:off x="6617055" y="3301079"/>
              <a:ext cx="189033" cy="341242"/>
            </a:xfrm>
            <a:custGeom>
              <a:avLst/>
              <a:gdLst/>
              <a:ahLst/>
              <a:cxnLst/>
              <a:rect l="l" t="t" r="r" b="b"/>
              <a:pathLst>
                <a:path w="2310" h="4170" extrusionOk="0">
                  <a:moveTo>
                    <a:pt x="1904" y="904"/>
                  </a:moveTo>
                  <a:cubicBezTo>
                    <a:pt x="1904" y="905"/>
                    <a:pt x="1904" y="905"/>
                    <a:pt x="1905" y="905"/>
                  </a:cubicBezTo>
                  <a:lnTo>
                    <a:pt x="1905" y="905"/>
                  </a:lnTo>
                  <a:cubicBezTo>
                    <a:pt x="1904" y="905"/>
                    <a:pt x="1904" y="904"/>
                    <a:pt x="1904" y="904"/>
                  </a:cubicBezTo>
                  <a:close/>
                  <a:moveTo>
                    <a:pt x="270" y="0"/>
                  </a:moveTo>
                  <a:cubicBezTo>
                    <a:pt x="270" y="0"/>
                    <a:pt x="119" y="255"/>
                    <a:pt x="47" y="327"/>
                  </a:cubicBezTo>
                  <a:cubicBezTo>
                    <a:pt x="1" y="374"/>
                    <a:pt x="1029" y="501"/>
                    <a:pt x="818" y="2254"/>
                  </a:cubicBezTo>
                  <a:cubicBezTo>
                    <a:pt x="759" y="2758"/>
                    <a:pt x="609" y="3724"/>
                    <a:pt x="235" y="3982"/>
                  </a:cubicBezTo>
                  <a:cubicBezTo>
                    <a:pt x="402" y="4150"/>
                    <a:pt x="230" y="4001"/>
                    <a:pt x="1402" y="4170"/>
                  </a:cubicBezTo>
                  <a:cubicBezTo>
                    <a:pt x="1589" y="3546"/>
                    <a:pt x="1683" y="2545"/>
                    <a:pt x="1904" y="2341"/>
                  </a:cubicBezTo>
                  <a:cubicBezTo>
                    <a:pt x="2132" y="2131"/>
                    <a:pt x="2310" y="1947"/>
                    <a:pt x="2289" y="1675"/>
                  </a:cubicBezTo>
                  <a:cubicBezTo>
                    <a:pt x="2265" y="1359"/>
                    <a:pt x="2031" y="1114"/>
                    <a:pt x="1905" y="905"/>
                  </a:cubicBezTo>
                  <a:lnTo>
                    <a:pt x="1905" y="905"/>
                  </a:lnTo>
                  <a:cubicBezTo>
                    <a:pt x="1910" y="915"/>
                    <a:pt x="1957" y="1018"/>
                    <a:pt x="1542" y="1099"/>
                  </a:cubicBezTo>
                  <a:cubicBezTo>
                    <a:pt x="1531" y="1051"/>
                    <a:pt x="1188" y="670"/>
                    <a:pt x="757" y="284"/>
                  </a:cubicBezTo>
                  <a:cubicBezTo>
                    <a:pt x="696" y="206"/>
                    <a:pt x="492" y="105"/>
                    <a:pt x="270" y="0"/>
                  </a:cubicBezTo>
                  <a:close/>
                </a:path>
              </a:pathLst>
            </a:custGeom>
            <a:solidFill>
              <a:srgbClr val="D1EDF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31" name="Google Shape;231;p27"/>
            <p:cNvSpPr/>
            <p:nvPr/>
          </p:nvSpPr>
          <p:spPr>
            <a:xfrm>
              <a:off x="6067389" y="3548621"/>
              <a:ext cx="580356" cy="992874"/>
            </a:xfrm>
            <a:custGeom>
              <a:avLst/>
              <a:gdLst/>
              <a:ahLst/>
              <a:cxnLst/>
              <a:rect l="l" t="t" r="r" b="b"/>
              <a:pathLst>
                <a:path w="7092" h="12133" extrusionOk="0">
                  <a:moveTo>
                    <a:pt x="6800" y="0"/>
                  </a:moveTo>
                  <a:cubicBezTo>
                    <a:pt x="6099" y="560"/>
                    <a:pt x="5609" y="841"/>
                    <a:pt x="5081" y="2208"/>
                  </a:cubicBezTo>
                  <a:cubicBezTo>
                    <a:pt x="4733" y="3113"/>
                    <a:pt x="2508" y="11388"/>
                    <a:pt x="33" y="11388"/>
                  </a:cubicBezTo>
                  <a:cubicBezTo>
                    <a:pt x="22" y="11388"/>
                    <a:pt x="11" y="11388"/>
                    <a:pt x="1" y="11388"/>
                  </a:cubicBezTo>
                  <a:lnTo>
                    <a:pt x="1" y="11388"/>
                  </a:lnTo>
                  <a:cubicBezTo>
                    <a:pt x="318" y="11659"/>
                    <a:pt x="474" y="11814"/>
                    <a:pt x="715" y="11814"/>
                  </a:cubicBezTo>
                  <a:cubicBezTo>
                    <a:pt x="847" y="11814"/>
                    <a:pt x="1004" y="11768"/>
                    <a:pt x="1227" y="11669"/>
                  </a:cubicBezTo>
                  <a:cubicBezTo>
                    <a:pt x="1499" y="11548"/>
                    <a:pt x="1621" y="11498"/>
                    <a:pt x="1689" y="11498"/>
                  </a:cubicBezTo>
                  <a:cubicBezTo>
                    <a:pt x="1778" y="11498"/>
                    <a:pt x="1773" y="11584"/>
                    <a:pt x="1893" y="11704"/>
                  </a:cubicBezTo>
                  <a:cubicBezTo>
                    <a:pt x="2041" y="11851"/>
                    <a:pt x="2136" y="12032"/>
                    <a:pt x="2300" y="12032"/>
                  </a:cubicBezTo>
                  <a:cubicBezTo>
                    <a:pt x="2370" y="12032"/>
                    <a:pt x="2454" y="11998"/>
                    <a:pt x="2559" y="11914"/>
                  </a:cubicBezTo>
                  <a:cubicBezTo>
                    <a:pt x="2714" y="11790"/>
                    <a:pt x="2874" y="11720"/>
                    <a:pt x="3010" y="11720"/>
                  </a:cubicBezTo>
                  <a:cubicBezTo>
                    <a:pt x="3183" y="11720"/>
                    <a:pt x="3320" y="11832"/>
                    <a:pt x="3365" y="12090"/>
                  </a:cubicBezTo>
                  <a:cubicBezTo>
                    <a:pt x="3370" y="12119"/>
                    <a:pt x="3382" y="12133"/>
                    <a:pt x="3401" y="12133"/>
                  </a:cubicBezTo>
                  <a:cubicBezTo>
                    <a:pt x="3688" y="12133"/>
                    <a:pt x="5487" y="8872"/>
                    <a:pt x="6309" y="3119"/>
                  </a:cubicBezTo>
                  <a:cubicBezTo>
                    <a:pt x="6545" y="1470"/>
                    <a:pt x="7092" y="538"/>
                    <a:pt x="7092" y="538"/>
                  </a:cubicBezTo>
                  <a:lnTo>
                    <a:pt x="6800" y="0"/>
                  </a:lnTo>
                  <a:close/>
                </a:path>
              </a:pathLst>
            </a:custGeom>
            <a:solidFill>
              <a:srgbClr val="0947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32" name="Google Shape;232;p27"/>
            <p:cNvSpPr/>
            <p:nvPr/>
          </p:nvSpPr>
          <p:spPr>
            <a:xfrm>
              <a:off x="6428595" y="3949599"/>
              <a:ext cx="208673" cy="612271"/>
            </a:xfrm>
            <a:custGeom>
              <a:avLst/>
              <a:gdLst/>
              <a:ahLst/>
              <a:cxnLst/>
              <a:rect l="l" t="t" r="r" b="b"/>
              <a:pathLst>
                <a:path w="2550" h="7482" extrusionOk="0">
                  <a:moveTo>
                    <a:pt x="2502" y="0"/>
                  </a:moveTo>
                  <a:cubicBezTo>
                    <a:pt x="2499" y="0"/>
                    <a:pt x="2495" y="9"/>
                    <a:pt x="2490" y="28"/>
                  </a:cubicBezTo>
                  <a:cubicBezTo>
                    <a:pt x="1601" y="2925"/>
                    <a:pt x="129" y="7222"/>
                    <a:pt x="0" y="7259"/>
                  </a:cubicBezTo>
                  <a:cubicBezTo>
                    <a:pt x="5" y="7258"/>
                    <a:pt x="10" y="7258"/>
                    <a:pt x="15" y="7258"/>
                  </a:cubicBezTo>
                  <a:cubicBezTo>
                    <a:pt x="130" y="7258"/>
                    <a:pt x="133" y="7391"/>
                    <a:pt x="223" y="7481"/>
                  </a:cubicBezTo>
                  <a:cubicBezTo>
                    <a:pt x="1765" y="4308"/>
                    <a:pt x="2550" y="0"/>
                    <a:pt x="2502" y="0"/>
                  </a:cubicBezTo>
                  <a:close/>
                </a:path>
              </a:pathLst>
            </a:custGeom>
            <a:solidFill>
              <a:srgbClr val="0947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33" name="Google Shape;233;p27"/>
            <p:cNvSpPr/>
            <p:nvPr/>
          </p:nvSpPr>
          <p:spPr>
            <a:xfrm>
              <a:off x="6542342" y="4001644"/>
              <a:ext cx="120539" cy="571682"/>
            </a:xfrm>
            <a:custGeom>
              <a:avLst/>
              <a:gdLst/>
              <a:ahLst/>
              <a:cxnLst/>
              <a:rect l="l" t="t" r="r" b="b"/>
              <a:pathLst>
                <a:path w="1473" h="6986" extrusionOk="0">
                  <a:moveTo>
                    <a:pt x="1472" y="0"/>
                  </a:moveTo>
                  <a:lnTo>
                    <a:pt x="1472" y="0"/>
                  </a:lnTo>
                  <a:cubicBezTo>
                    <a:pt x="959" y="4066"/>
                    <a:pt x="0" y="6986"/>
                    <a:pt x="0" y="6986"/>
                  </a:cubicBezTo>
                  <a:cubicBezTo>
                    <a:pt x="0" y="6986"/>
                    <a:pt x="258" y="6729"/>
                    <a:pt x="398" y="6659"/>
                  </a:cubicBezTo>
                  <a:cubicBezTo>
                    <a:pt x="458" y="6629"/>
                    <a:pt x="509" y="6621"/>
                    <a:pt x="548" y="6621"/>
                  </a:cubicBezTo>
                  <a:cubicBezTo>
                    <a:pt x="601" y="6621"/>
                    <a:pt x="632" y="6636"/>
                    <a:pt x="632" y="6636"/>
                  </a:cubicBezTo>
                  <a:cubicBezTo>
                    <a:pt x="632" y="6636"/>
                    <a:pt x="864" y="4346"/>
                    <a:pt x="1285" y="2127"/>
                  </a:cubicBezTo>
                  <a:cubicBezTo>
                    <a:pt x="1445" y="1284"/>
                    <a:pt x="1472" y="1"/>
                    <a:pt x="1472" y="0"/>
                  </a:cubicBezTo>
                  <a:close/>
                </a:path>
              </a:pathLst>
            </a:custGeom>
            <a:solidFill>
              <a:srgbClr val="0947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34" name="Google Shape;234;p27"/>
            <p:cNvSpPr/>
            <p:nvPr/>
          </p:nvSpPr>
          <p:spPr>
            <a:xfrm>
              <a:off x="6892338" y="3452468"/>
              <a:ext cx="135924" cy="53273"/>
            </a:xfrm>
            <a:custGeom>
              <a:avLst/>
              <a:gdLst/>
              <a:ahLst/>
              <a:cxnLst/>
              <a:rect l="l" t="t" r="r" b="b"/>
              <a:pathLst>
                <a:path w="1661" h="651" extrusionOk="0">
                  <a:moveTo>
                    <a:pt x="1129" y="1"/>
                  </a:moveTo>
                  <a:cubicBezTo>
                    <a:pt x="1128" y="1"/>
                    <a:pt x="1126" y="1"/>
                    <a:pt x="1125" y="1"/>
                  </a:cubicBezTo>
                  <a:cubicBezTo>
                    <a:pt x="896" y="22"/>
                    <a:pt x="719" y="183"/>
                    <a:pt x="597" y="230"/>
                  </a:cubicBezTo>
                  <a:cubicBezTo>
                    <a:pt x="547" y="249"/>
                    <a:pt x="467" y="254"/>
                    <a:pt x="381" y="254"/>
                  </a:cubicBezTo>
                  <a:cubicBezTo>
                    <a:pt x="269" y="254"/>
                    <a:pt x="148" y="245"/>
                    <a:pt x="75" y="245"/>
                  </a:cubicBezTo>
                  <a:cubicBezTo>
                    <a:pt x="67" y="245"/>
                    <a:pt x="59" y="245"/>
                    <a:pt x="53" y="245"/>
                  </a:cubicBezTo>
                  <a:lnTo>
                    <a:pt x="45" y="518"/>
                  </a:lnTo>
                  <a:cubicBezTo>
                    <a:pt x="45" y="518"/>
                    <a:pt x="0" y="631"/>
                    <a:pt x="233" y="631"/>
                  </a:cubicBezTo>
                  <a:cubicBezTo>
                    <a:pt x="297" y="631"/>
                    <a:pt x="383" y="622"/>
                    <a:pt x="497" y="600"/>
                  </a:cubicBezTo>
                  <a:cubicBezTo>
                    <a:pt x="500" y="599"/>
                    <a:pt x="504" y="599"/>
                    <a:pt x="508" y="599"/>
                  </a:cubicBezTo>
                  <a:cubicBezTo>
                    <a:pt x="566" y="599"/>
                    <a:pt x="717" y="650"/>
                    <a:pt x="771" y="650"/>
                  </a:cubicBezTo>
                  <a:cubicBezTo>
                    <a:pt x="773" y="650"/>
                    <a:pt x="774" y="650"/>
                    <a:pt x="776" y="650"/>
                  </a:cubicBezTo>
                  <a:cubicBezTo>
                    <a:pt x="949" y="636"/>
                    <a:pt x="1174" y="482"/>
                    <a:pt x="1248" y="482"/>
                  </a:cubicBezTo>
                  <a:cubicBezTo>
                    <a:pt x="1249" y="482"/>
                    <a:pt x="1249" y="482"/>
                    <a:pt x="1250" y="482"/>
                  </a:cubicBezTo>
                  <a:cubicBezTo>
                    <a:pt x="1267" y="482"/>
                    <a:pt x="1283" y="483"/>
                    <a:pt x="1299" y="483"/>
                  </a:cubicBezTo>
                  <a:cubicBezTo>
                    <a:pt x="1417" y="483"/>
                    <a:pt x="1505" y="460"/>
                    <a:pt x="1509" y="430"/>
                  </a:cubicBezTo>
                  <a:cubicBezTo>
                    <a:pt x="1512" y="412"/>
                    <a:pt x="1442" y="398"/>
                    <a:pt x="1378" y="389"/>
                  </a:cubicBezTo>
                  <a:lnTo>
                    <a:pt x="1378" y="389"/>
                  </a:lnTo>
                  <a:cubicBezTo>
                    <a:pt x="1397" y="390"/>
                    <a:pt x="1417" y="391"/>
                    <a:pt x="1436" y="391"/>
                  </a:cubicBezTo>
                  <a:cubicBezTo>
                    <a:pt x="1499" y="391"/>
                    <a:pt x="1557" y="382"/>
                    <a:pt x="1564" y="348"/>
                  </a:cubicBezTo>
                  <a:cubicBezTo>
                    <a:pt x="1574" y="303"/>
                    <a:pt x="1354" y="271"/>
                    <a:pt x="1263" y="260"/>
                  </a:cubicBezTo>
                  <a:lnTo>
                    <a:pt x="1263" y="260"/>
                  </a:lnTo>
                  <a:cubicBezTo>
                    <a:pt x="1320" y="267"/>
                    <a:pt x="1428" y="279"/>
                    <a:pt x="1494" y="288"/>
                  </a:cubicBezTo>
                  <a:cubicBezTo>
                    <a:pt x="1557" y="297"/>
                    <a:pt x="1590" y="300"/>
                    <a:pt x="1605" y="300"/>
                  </a:cubicBezTo>
                  <a:cubicBezTo>
                    <a:pt x="1642" y="300"/>
                    <a:pt x="1568" y="281"/>
                    <a:pt x="1568" y="281"/>
                  </a:cubicBezTo>
                  <a:lnTo>
                    <a:pt x="1426" y="220"/>
                  </a:lnTo>
                  <a:lnTo>
                    <a:pt x="1362" y="205"/>
                  </a:lnTo>
                  <a:lnTo>
                    <a:pt x="1362" y="205"/>
                  </a:lnTo>
                  <a:cubicBezTo>
                    <a:pt x="1375" y="207"/>
                    <a:pt x="1388" y="209"/>
                    <a:pt x="1401" y="211"/>
                  </a:cubicBezTo>
                  <a:cubicBezTo>
                    <a:pt x="1458" y="219"/>
                    <a:pt x="1518" y="225"/>
                    <a:pt x="1563" y="225"/>
                  </a:cubicBezTo>
                  <a:cubicBezTo>
                    <a:pt x="1629" y="225"/>
                    <a:pt x="1661" y="213"/>
                    <a:pt x="1599" y="177"/>
                  </a:cubicBezTo>
                  <a:cubicBezTo>
                    <a:pt x="1499" y="117"/>
                    <a:pt x="1194" y="1"/>
                    <a:pt x="1129" y="1"/>
                  </a:cubicBezTo>
                  <a:close/>
                </a:path>
              </a:pathLst>
            </a:custGeom>
            <a:solidFill>
              <a:srgbClr val="E5C0A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35" name="Google Shape;235;p27"/>
            <p:cNvSpPr/>
            <p:nvPr/>
          </p:nvSpPr>
          <p:spPr>
            <a:xfrm>
              <a:off x="6588823" y="3353615"/>
              <a:ext cx="347952" cy="157282"/>
            </a:xfrm>
            <a:custGeom>
              <a:avLst/>
              <a:gdLst/>
              <a:ahLst/>
              <a:cxnLst/>
              <a:rect l="l" t="t" r="r" b="b"/>
              <a:pathLst>
                <a:path w="4252" h="1922" extrusionOk="0">
                  <a:moveTo>
                    <a:pt x="751" y="1"/>
                  </a:moveTo>
                  <a:cubicBezTo>
                    <a:pt x="700" y="1"/>
                    <a:pt x="713" y="83"/>
                    <a:pt x="611" y="112"/>
                  </a:cubicBezTo>
                  <a:cubicBezTo>
                    <a:pt x="611" y="112"/>
                    <a:pt x="0" y="623"/>
                    <a:pt x="169" y="751"/>
                  </a:cubicBezTo>
                  <a:cubicBezTo>
                    <a:pt x="1273" y="1591"/>
                    <a:pt x="2405" y="1898"/>
                    <a:pt x="2405" y="1898"/>
                  </a:cubicBezTo>
                  <a:cubicBezTo>
                    <a:pt x="2752" y="1914"/>
                    <a:pt x="2998" y="1921"/>
                    <a:pt x="3186" y="1921"/>
                  </a:cubicBezTo>
                  <a:cubicBezTo>
                    <a:pt x="3682" y="1921"/>
                    <a:pt x="3771" y="1871"/>
                    <a:pt x="4252" y="1812"/>
                  </a:cubicBezTo>
                  <a:cubicBezTo>
                    <a:pt x="4252" y="1812"/>
                    <a:pt x="4228" y="1471"/>
                    <a:pt x="4222" y="1471"/>
                  </a:cubicBezTo>
                  <a:cubicBezTo>
                    <a:pt x="4222" y="1471"/>
                    <a:pt x="4222" y="1471"/>
                    <a:pt x="4222" y="1471"/>
                  </a:cubicBezTo>
                  <a:cubicBezTo>
                    <a:pt x="4208" y="1478"/>
                    <a:pt x="4186" y="1480"/>
                    <a:pt x="4157" y="1480"/>
                  </a:cubicBezTo>
                  <a:cubicBezTo>
                    <a:pt x="3839" y="1480"/>
                    <a:pt x="2727" y="1125"/>
                    <a:pt x="2727" y="1125"/>
                  </a:cubicBezTo>
                  <a:cubicBezTo>
                    <a:pt x="2329" y="998"/>
                    <a:pt x="1391" y="433"/>
                    <a:pt x="880" y="67"/>
                  </a:cubicBezTo>
                  <a:cubicBezTo>
                    <a:pt x="812" y="18"/>
                    <a:pt x="775" y="1"/>
                    <a:pt x="751" y="1"/>
                  </a:cubicBezTo>
                  <a:close/>
                </a:path>
              </a:pathLst>
            </a:custGeom>
            <a:solidFill>
              <a:srgbClr val="E5C0A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36" name="Google Shape;236;p27"/>
            <p:cNvSpPr/>
            <p:nvPr/>
          </p:nvSpPr>
          <p:spPr>
            <a:xfrm>
              <a:off x="6551834" y="3316872"/>
              <a:ext cx="225367" cy="201144"/>
            </a:xfrm>
            <a:custGeom>
              <a:avLst/>
              <a:gdLst/>
              <a:ahLst/>
              <a:cxnLst/>
              <a:rect l="l" t="t" r="r" b="b"/>
              <a:pathLst>
                <a:path w="2754" h="2458" extrusionOk="0">
                  <a:moveTo>
                    <a:pt x="965" y="0"/>
                  </a:moveTo>
                  <a:cubicBezTo>
                    <a:pt x="926" y="0"/>
                    <a:pt x="894" y="7"/>
                    <a:pt x="869" y="22"/>
                  </a:cubicBezTo>
                  <a:cubicBezTo>
                    <a:pt x="869" y="22"/>
                    <a:pt x="618" y="67"/>
                    <a:pt x="404" y="214"/>
                  </a:cubicBezTo>
                  <a:cubicBezTo>
                    <a:pt x="137" y="399"/>
                    <a:pt x="1" y="983"/>
                    <a:pt x="212" y="1617"/>
                  </a:cubicBezTo>
                  <a:cubicBezTo>
                    <a:pt x="335" y="1987"/>
                    <a:pt x="774" y="2064"/>
                    <a:pt x="1120" y="2064"/>
                  </a:cubicBezTo>
                  <a:cubicBezTo>
                    <a:pt x="1368" y="2064"/>
                    <a:pt x="1567" y="2024"/>
                    <a:pt x="1567" y="2024"/>
                  </a:cubicBezTo>
                  <a:cubicBezTo>
                    <a:pt x="1567" y="2024"/>
                    <a:pt x="1766" y="2458"/>
                    <a:pt x="1845" y="2458"/>
                  </a:cubicBezTo>
                  <a:cubicBezTo>
                    <a:pt x="1851" y="2458"/>
                    <a:pt x="1856" y="2455"/>
                    <a:pt x="1861" y="2450"/>
                  </a:cubicBezTo>
                  <a:cubicBezTo>
                    <a:pt x="1923" y="2373"/>
                    <a:pt x="2269" y="2139"/>
                    <a:pt x="2254" y="2000"/>
                  </a:cubicBezTo>
                  <a:cubicBezTo>
                    <a:pt x="2238" y="1861"/>
                    <a:pt x="2332" y="1778"/>
                    <a:pt x="2456" y="1623"/>
                  </a:cubicBezTo>
                  <a:cubicBezTo>
                    <a:pt x="2578" y="1468"/>
                    <a:pt x="2753" y="1202"/>
                    <a:pt x="2753" y="1202"/>
                  </a:cubicBezTo>
                  <a:cubicBezTo>
                    <a:pt x="2753" y="1202"/>
                    <a:pt x="2339" y="1168"/>
                    <a:pt x="2227" y="992"/>
                  </a:cubicBezTo>
                  <a:cubicBezTo>
                    <a:pt x="1832" y="356"/>
                    <a:pt x="1239" y="0"/>
                    <a:pt x="965" y="0"/>
                  </a:cubicBezTo>
                  <a:close/>
                </a:path>
              </a:pathLst>
            </a:custGeom>
            <a:solidFill>
              <a:srgbClr val="0947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37" name="Google Shape;237;p27"/>
            <p:cNvSpPr/>
            <p:nvPr/>
          </p:nvSpPr>
          <p:spPr>
            <a:xfrm>
              <a:off x="6555844" y="3325137"/>
              <a:ext cx="201635" cy="176104"/>
            </a:xfrm>
            <a:custGeom>
              <a:avLst/>
              <a:gdLst/>
              <a:ahLst/>
              <a:cxnLst/>
              <a:rect l="l" t="t" r="r" b="b"/>
              <a:pathLst>
                <a:path w="2464" h="2152" extrusionOk="0">
                  <a:moveTo>
                    <a:pt x="878" y="0"/>
                  </a:moveTo>
                  <a:cubicBezTo>
                    <a:pt x="640" y="0"/>
                    <a:pt x="443" y="103"/>
                    <a:pt x="357" y="209"/>
                  </a:cubicBezTo>
                  <a:cubicBezTo>
                    <a:pt x="357" y="209"/>
                    <a:pt x="1" y="873"/>
                    <a:pt x="245" y="1329"/>
                  </a:cubicBezTo>
                  <a:cubicBezTo>
                    <a:pt x="464" y="1738"/>
                    <a:pt x="820" y="1827"/>
                    <a:pt x="1090" y="1827"/>
                  </a:cubicBezTo>
                  <a:cubicBezTo>
                    <a:pt x="1301" y="1827"/>
                    <a:pt x="1460" y="1772"/>
                    <a:pt x="1460" y="1772"/>
                  </a:cubicBezTo>
                  <a:cubicBezTo>
                    <a:pt x="1460" y="1772"/>
                    <a:pt x="1557" y="1792"/>
                    <a:pt x="1623" y="1878"/>
                  </a:cubicBezTo>
                  <a:cubicBezTo>
                    <a:pt x="1681" y="1952"/>
                    <a:pt x="1755" y="2151"/>
                    <a:pt x="1818" y="2151"/>
                  </a:cubicBezTo>
                  <a:cubicBezTo>
                    <a:pt x="1827" y="2151"/>
                    <a:pt x="1837" y="2147"/>
                    <a:pt x="1846" y="2135"/>
                  </a:cubicBezTo>
                  <a:cubicBezTo>
                    <a:pt x="1907" y="2059"/>
                    <a:pt x="1950" y="1795"/>
                    <a:pt x="2022" y="1795"/>
                  </a:cubicBezTo>
                  <a:cubicBezTo>
                    <a:pt x="2025" y="1795"/>
                    <a:pt x="2029" y="1796"/>
                    <a:pt x="2032" y="1797"/>
                  </a:cubicBezTo>
                  <a:cubicBezTo>
                    <a:pt x="2035" y="1798"/>
                    <a:pt x="2039" y="1799"/>
                    <a:pt x="2042" y="1799"/>
                  </a:cubicBezTo>
                  <a:cubicBezTo>
                    <a:pt x="2118" y="1799"/>
                    <a:pt x="2203" y="1519"/>
                    <a:pt x="2231" y="1447"/>
                  </a:cubicBezTo>
                  <a:cubicBezTo>
                    <a:pt x="2261" y="1369"/>
                    <a:pt x="2464" y="1225"/>
                    <a:pt x="2464" y="1225"/>
                  </a:cubicBezTo>
                  <a:cubicBezTo>
                    <a:pt x="2464" y="1225"/>
                    <a:pt x="2283" y="1059"/>
                    <a:pt x="2149" y="1037"/>
                  </a:cubicBezTo>
                  <a:cubicBezTo>
                    <a:pt x="2017" y="1015"/>
                    <a:pt x="1897" y="565"/>
                    <a:pt x="1442" y="207"/>
                  </a:cubicBezTo>
                  <a:cubicBezTo>
                    <a:pt x="1250" y="56"/>
                    <a:pt x="1053" y="0"/>
                    <a:pt x="878" y="0"/>
                  </a:cubicBezTo>
                  <a:close/>
                </a:path>
              </a:pathLst>
            </a:custGeom>
            <a:solidFill>
              <a:srgbClr val="D1EDF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38" name="Google Shape;238;p27"/>
            <p:cNvSpPr/>
            <p:nvPr/>
          </p:nvSpPr>
          <p:spPr>
            <a:xfrm>
              <a:off x="6642177" y="3391258"/>
              <a:ext cx="77986" cy="67184"/>
            </a:xfrm>
            <a:custGeom>
              <a:avLst/>
              <a:gdLst/>
              <a:ahLst/>
              <a:cxnLst/>
              <a:rect l="l" t="t" r="r" b="b"/>
              <a:pathLst>
                <a:path w="953" h="821" extrusionOk="0">
                  <a:moveTo>
                    <a:pt x="470" y="0"/>
                  </a:moveTo>
                  <a:lnTo>
                    <a:pt x="470" y="0"/>
                  </a:lnTo>
                  <a:cubicBezTo>
                    <a:pt x="541" y="78"/>
                    <a:pt x="808" y="457"/>
                    <a:pt x="808" y="457"/>
                  </a:cubicBezTo>
                  <a:lnTo>
                    <a:pt x="462" y="285"/>
                  </a:lnTo>
                  <a:lnTo>
                    <a:pt x="755" y="661"/>
                  </a:lnTo>
                  <a:cubicBezTo>
                    <a:pt x="755" y="661"/>
                    <a:pt x="505" y="679"/>
                    <a:pt x="292" y="679"/>
                  </a:cubicBezTo>
                  <a:cubicBezTo>
                    <a:pt x="152" y="679"/>
                    <a:pt x="28" y="671"/>
                    <a:pt x="0" y="645"/>
                  </a:cubicBezTo>
                  <a:lnTo>
                    <a:pt x="0" y="645"/>
                  </a:lnTo>
                  <a:cubicBezTo>
                    <a:pt x="88" y="770"/>
                    <a:pt x="387" y="820"/>
                    <a:pt x="570" y="820"/>
                  </a:cubicBezTo>
                  <a:cubicBezTo>
                    <a:pt x="637" y="820"/>
                    <a:pt x="689" y="813"/>
                    <a:pt x="708" y="801"/>
                  </a:cubicBezTo>
                  <a:cubicBezTo>
                    <a:pt x="780" y="756"/>
                    <a:pt x="952" y="391"/>
                    <a:pt x="952" y="391"/>
                  </a:cubicBezTo>
                  <a:cubicBezTo>
                    <a:pt x="896" y="225"/>
                    <a:pt x="559" y="16"/>
                    <a:pt x="470" y="0"/>
                  </a:cubicBezTo>
                  <a:close/>
                </a:path>
              </a:pathLst>
            </a:custGeom>
            <a:solidFill>
              <a:srgbClr val="0947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grpSp>
      <p:pic>
        <p:nvPicPr>
          <p:cNvPr id="239" name="Google Shape;239;p27"/>
          <p:cNvPicPr preferRelativeResize="0"/>
          <p:nvPr/>
        </p:nvPicPr>
        <p:blipFill>
          <a:blip r:embed="rId3">
            <a:alphaModFix/>
          </a:blip>
          <a:stretch>
            <a:fillRect/>
          </a:stretch>
        </p:blipFill>
        <p:spPr>
          <a:xfrm rot="-225267">
            <a:off x="384453" y="1039362"/>
            <a:ext cx="1690476" cy="1375751"/>
          </a:xfrm>
          <a:prstGeom prst="rect">
            <a:avLst/>
          </a:prstGeom>
          <a:noFill/>
          <a:ln w="19050" cap="flat" cmpd="sng">
            <a:solidFill>
              <a:srgbClr val="5F8195"/>
            </a:solidFill>
            <a:prstDash val="solid"/>
            <a:round/>
            <a:headEnd type="none" w="sm" len="sm"/>
            <a:tailEnd type="none" w="sm" len="sm"/>
          </a:ln>
        </p:spPr>
      </p:pic>
      <p:pic>
        <p:nvPicPr>
          <p:cNvPr id="240" name="Google Shape;240;p27"/>
          <p:cNvPicPr preferRelativeResize="0"/>
          <p:nvPr/>
        </p:nvPicPr>
        <p:blipFill>
          <a:blip r:embed="rId4">
            <a:alphaModFix/>
          </a:blip>
          <a:stretch>
            <a:fillRect/>
          </a:stretch>
        </p:blipFill>
        <p:spPr>
          <a:xfrm rot="509790">
            <a:off x="7584300" y="753000"/>
            <a:ext cx="1244800" cy="1719374"/>
          </a:xfrm>
          <a:prstGeom prst="rect">
            <a:avLst/>
          </a:prstGeom>
          <a:noFill/>
          <a:ln w="19050" cap="flat" cmpd="sng">
            <a:solidFill>
              <a:srgbClr val="5F8195"/>
            </a:solidFill>
            <a:prstDash val="solid"/>
            <a:round/>
            <a:headEnd type="none" w="sm" len="sm"/>
            <a:tailEnd type="none" w="sm" len="sm"/>
          </a:ln>
        </p:spPr>
      </p:pic>
      <p:pic>
        <p:nvPicPr>
          <p:cNvPr id="241" name="Google Shape;241;p27"/>
          <p:cNvPicPr preferRelativeResize="0"/>
          <p:nvPr/>
        </p:nvPicPr>
        <p:blipFill>
          <a:blip r:embed="rId5">
            <a:alphaModFix/>
          </a:blip>
          <a:stretch>
            <a:fillRect/>
          </a:stretch>
        </p:blipFill>
        <p:spPr>
          <a:xfrm rot="-302461">
            <a:off x="6311843" y="1199250"/>
            <a:ext cx="1324038" cy="826881"/>
          </a:xfrm>
          <a:prstGeom prst="rect">
            <a:avLst/>
          </a:prstGeom>
          <a:noFill/>
          <a:ln w="19050" cap="flat" cmpd="sng">
            <a:solidFill>
              <a:srgbClr val="5F8195"/>
            </a:solidFill>
            <a:prstDash val="solid"/>
            <a:round/>
            <a:headEnd type="none" w="sm" len="sm"/>
            <a:tailEnd type="none" w="sm" len="sm"/>
          </a:ln>
        </p:spPr>
      </p:pic>
      <p:pic>
        <p:nvPicPr>
          <p:cNvPr id="242" name="Google Shape;242;p27"/>
          <p:cNvPicPr preferRelativeResize="0"/>
          <p:nvPr/>
        </p:nvPicPr>
        <p:blipFill>
          <a:blip r:embed="rId6">
            <a:alphaModFix/>
          </a:blip>
          <a:stretch>
            <a:fillRect/>
          </a:stretch>
        </p:blipFill>
        <p:spPr>
          <a:xfrm rot="145250">
            <a:off x="7365850" y="3943883"/>
            <a:ext cx="1681700" cy="1122525"/>
          </a:xfrm>
          <a:prstGeom prst="rect">
            <a:avLst/>
          </a:prstGeom>
          <a:noFill/>
          <a:ln w="19050" cap="flat" cmpd="sng">
            <a:solidFill>
              <a:srgbClr val="5F8195"/>
            </a:solidFill>
            <a:prstDash val="solid"/>
            <a:round/>
            <a:headEnd type="none" w="sm" len="sm"/>
            <a:tailEnd type="none" w="sm" len="sm"/>
          </a:ln>
        </p:spPr>
      </p:pic>
      <p:pic>
        <p:nvPicPr>
          <p:cNvPr id="243" name="Google Shape;243;p27"/>
          <p:cNvPicPr preferRelativeResize="0"/>
          <p:nvPr/>
        </p:nvPicPr>
        <p:blipFill>
          <a:blip r:embed="rId7">
            <a:alphaModFix/>
          </a:blip>
          <a:stretch>
            <a:fillRect/>
          </a:stretch>
        </p:blipFill>
        <p:spPr>
          <a:xfrm rot="-658825">
            <a:off x="224088" y="2513435"/>
            <a:ext cx="1163799" cy="775857"/>
          </a:xfrm>
          <a:prstGeom prst="rect">
            <a:avLst/>
          </a:prstGeom>
          <a:noFill/>
          <a:ln w="19050" cap="flat" cmpd="sng">
            <a:solidFill>
              <a:srgbClr val="5F8195"/>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7"/>
        <p:cNvGrpSpPr/>
        <p:nvPr/>
      </p:nvGrpSpPr>
      <p:grpSpPr>
        <a:xfrm>
          <a:off x="0" y="0"/>
          <a:ext cx="0" cy="0"/>
          <a:chOff x="0" y="0"/>
          <a:chExt cx="0" cy="0"/>
        </a:xfrm>
      </p:grpSpPr>
      <p:sp>
        <p:nvSpPr>
          <p:cNvPr id="248" name="Google Shape;248;p28"/>
          <p:cNvSpPr txBox="1"/>
          <p:nvPr/>
        </p:nvSpPr>
        <p:spPr>
          <a:xfrm>
            <a:off x="292275" y="426750"/>
            <a:ext cx="2052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000">
                <a:latin typeface="Georgia"/>
                <a:ea typeface="Georgia"/>
                <a:cs typeface="Georgia"/>
                <a:sym typeface="Georgia"/>
              </a:rPr>
              <a:t>Paulay Ede  </a:t>
            </a:r>
            <a:endParaRPr sz="1000">
              <a:latin typeface="Georgia"/>
              <a:ea typeface="Georgia"/>
              <a:cs typeface="Georgia"/>
              <a:sym typeface="Georgia"/>
            </a:endParaRPr>
          </a:p>
          <a:p>
            <a:pPr marL="0" lvl="0" indent="0" algn="l" rtl="0">
              <a:spcBef>
                <a:spcPts val="0"/>
              </a:spcBef>
              <a:spcAft>
                <a:spcPts val="0"/>
              </a:spcAft>
              <a:buNone/>
            </a:pPr>
            <a:r>
              <a:rPr lang="es" sz="900">
                <a:latin typeface="Georgia"/>
                <a:ea typeface="Georgia"/>
                <a:cs typeface="Georgia"/>
                <a:sym typeface="Georgia"/>
              </a:rPr>
              <a:t>(Tokaj, 1836. március 12. – Budapest, 1894. március 12.)</a:t>
            </a:r>
            <a:endParaRPr sz="900">
              <a:latin typeface="Georgia"/>
              <a:ea typeface="Georgia"/>
              <a:cs typeface="Georgia"/>
              <a:sym typeface="Georgia"/>
            </a:endParaRPr>
          </a:p>
        </p:txBody>
      </p:sp>
      <p:sp>
        <p:nvSpPr>
          <p:cNvPr id="249" name="Google Shape;249;p28"/>
          <p:cNvSpPr txBox="1"/>
          <p:nvPr/>
        </p:nvSpPr>
        <p:spPr>
          <a:xfrm>
            <a:off x="198575" y="1166025"/>
            <a:ext cx="3874500" cy="3706500"/>
          </a:xfrm>
          <a:prstGeom prst="rect">
            <a:avLst/>
          </a:prstGeom>
          <a:noFill/>
          <a:ln>
            <a:noFill/>
          </a:ln>
        </p:spPr>
        <p:txBody>
          <a:bodyPr spcFirstLastPara="1" wrap="square" lIns="91425" tIns="91425" rIns="91425" bIns="91425" anchor="t" anchorCtr="0">
            <a:spAutoFit/>
          </a:bodyPr>
          <a:lstStyle/>
          <a:p>
            <a:pPr marL="0" marR="362850" lvl="0" indent="0" algn="l" rtl="0">
              <a:lnSpc>
                <a:spcPct val="115000"/>
              </a:lnSpc>
              <a:spcBef>
                <a:spcPts val="0"/>
              </a:spcBef>
              <a:spcAft>
                <a:spcPts val="0"/>
              </a:spcAft>
              <a:buNone/>
            </a:pPr>
            <a:r>
              <a:rPr lang="es" sz="800">
                <a:solidFill>
                  <a:schemeClr val="dk1"/>
                </a:solidFill>
                <a:latin typeface="Georgia"/>
                <a:ea typeface="Georgia"/>
                <a:cs typeface="Georgia"/>
                <a:sym typeface="Georgia"/>
              </a:rPr>
              <a:t>Paulay a világirodalom számos klasszikus és kortárs remekmű bemutatása mellett sokat tett a magyar </a:t>
            </a:r>
            <a:endParaRPr sz="800">
              <a:solidFill>
                <a:schemeClr val="dk1"/>
              </a:solidFill>
              <a:latin typeface="Georgia"/>
              <a:ea typeface="Georgia"/>
              <a:cs typeface="Georgia"/>
              <a:sym typeface="Georgia"/>
            </a:endParaRPr>
          </a:p>
          <a:p>
            <a:pPr marL="0" marR="362850" lvl="0" indent="0" algn="l" rtl="0">
              <a:lnSpc>
                <a:spcPct val="115000"/>
              </a:lnSpc>
              <a:spcBef>
                <a:spcPts val="0"/>
              </a:spcBef>
              <a:spcAft>
                <a:spcPts val="0"/>
              </a:spcAft>
              <a:buNone/>
            </a:pPr>
            <a:r>
              <a:rPr lang="es" sz="800">
                <a:solidFill>
                  <a:schemeClr val="dk1"/>
                </a:solidFill>
                <a:latin typeface="Georgia"/>
                <a:ea typeface="Georgia"/>
                <a:cs typeface="Georgia"/>
                <a:sym typeface="Georgia"/>
              </a:rPr>
              <a:t>drámáért. Élete fő művének tartják Madách Imre Az ember tragédiája színpadi átdolgozását és első előadását: </a:t>
            </a:r>
            <a:endParaRPr sz="800">
              <a:solidFill>
                <a:schemeClr val="dk1"/>
              </a:solidFill>
              <a:latin typeface="Georgia"/>
              <a:ea typeface="Georgia"/>
              <a:cs typeface="Georgia"/>
              <a:sym typeface="Georgia"/>
            </a:endParaRPr>
          </a:p>
          <a:p>
            <a:pPr marL="269999" marR="362850" lvl="0" indent="-279400" algn="l" rtl="0">
              <a:lnSpc>
                <a:spcPct val="115000"/>
              </a:lnSpc>
              <a:spcBef>
                <a:spcPts val="0"/>
              </a:spcBef>
              <a:spcAft>
                <a:spcPts val="0"/>
              </a:spcAft>
              <a:buClr>
                <a:schemeClr val="dk1"/>
              </a:buClr>
              <a:buSzPts val="800"/>
              <a:buFont typeface="Georgia"/>
              <a:buChar char="●"/>
            </a:pPr>
            <a:r>
              <a:rPr lang="es" sz="800">
                <a:solidFill>
                  <a:schemeClr val="dk1"/>
                </a:solidFill>
                <a:latin typeface="Georgia"/>
                <a:ea typeface="Georgia"/>
                <a:cs typeface="Georgia"/>
                <a:sym typeface="Georgia"/>
              </a:rPr>
              <a:t>A művet Goethe Faustjával hozta párhuzamba, bemutathatóságát a Faust színpadra állíthatóságával igazolta. </a:t>
            </a:r>
            <a:endParaRPr sz="800">
              <a:solidFill>
                <a:schemeClr val="dk1"/>
              </a:solidFill>
              <a:latin typeface="Georgia"/>
              <a:ea typeface="Georgia"/>
              <a:cs typeface="Georgia"/>
              <a:sym typeface="Georgia"/>
            </a:endParaRPr>
          </a:p>
          <a:p>
            <a:pPr marL="269999" marR="362850" lvl="0" indent="-279400" algn="l" rtl="0">
              <a:lnSpc>
                <a:spcPct val="115000"/>
              </a:lnSpc>
              <a:spcBef>
                <a:spcPts val="0"/>
              </a:spcBef>
              <a:spcAft>
                <a:spcPts val="0"/>
              </a:spcAft>
              <a:buClr>
                <a:schemeClr val="dk1"/>
              </a:buClr>
              <a:buSzPts val="800"/>
              <a:buFont typeface="Georgia"/>
              <a:buChar char="●"/>
            </a:pPr>
            <a:r>
              <a:rPr lang="es" sz="800">
                <a:solidFill>
                  <a:schemeClr val="dk1"/>
                </a:solidFill>
                <a:latin typeface="Georgia"/>
                <a:ea typeface="Georgia"/>
                <a:cs typeface="Georgia"/>
                <a:sym typeface="Georgia"/>
              </a:rPr>
              <a:t>A meiningeni értelemben vett, modern rendező szerepét betöltő Paulay az egész darabot átdolgozta, meghúzta, s saját kézzel le is másolta. (csupán kettőezer-ötszázhatvan maradt a Tragédia körülbelül négyezer sorából)</a:t>
            </a:r>
            <a:endParaRPr sz="800">
              <a:solidFill>
                <a:schemeClr val="dk1"/>
              </a:solidFill>
              <a:latin typeface="Georgia"/>
              <a:ea typeface="Georgia"/>
              <a:cs typeface="Georgia"/>
              <a:sym typeface="Georgia"/>
            </a:endParaRPr>
          </a:p>
          <a:p>
            <a:pPr marL="914400" marR="362850" lvl="1" indent="-279400" algn="l" rtl="0">
              <a:lnSpc>
                <a:spcPct val="115000"/>
              </a:lnSpc>
              <a:spcBef>
                <a:spcPts val="0"/>
              </a:spcBef>
              <a:spcAft>
                <a:spcPts val="0"/>
              </a:spcAft>
              <a:buClr>
                <a:schemeClr val="dk1"/>
              </a:buClr>
              <a:buSzPts val="800"/>
              <a:buFont typeface="Georgia"/>
              <a:buChar char="○"/>
            </a:pPr>
            <a:r>
              <a:rPr lang="es" sz="800">
                <a:solidFill>
                  <a:schemeClr val="dk1"/>
                </a:solidFill>
                <a:latin typeface="Georgia"/>
                <a:ea typeface="Georgia"/>
                <a:cs typeface="Georgia"/>
                <a:sym typeface="Georgia"/>
              </a:rPr>
              <a:t>A színeket előjátékra emellett öt szakaszra osztotta, a négy órán át tartó előadást öt szünettel játszatta. </a:t>
            </a:r>
            <a:endParaRPr sz="800">
              <a:solidFill>
                <a:schemeClr val="dk1"/>
              </a:solidFill>
              <a:latin typeface="Georgia"/>
              <a:ea typeface="Georgia"/>
              <a:cs typeface="Georgia"/>
              <a:sym typeface="Georgia"/>
            </a:endParaRPr>
          </a:p>
          <a:p>
            <a:pPr marL="269999" marR="362850" lvl="0" indent="-279400" algn="l" rtl="0">
              <a:lnSpc>
                <a:spcPct val="115000"/>
              </a:lnSpc>
              <a:spcBef>
                <a:spcPts val="0"/>
              </a:spcBef>
              <a:spcAft>
                <a:spcPts val="0"/>
              </a:spcAft>
              <a:buClr>
                <a:schemeClr val="dk1"/>
              </a:buClr>
              <a:buSzPts val="800"/>
              <a:buFont typeface="Georgia"/>
              <a:buChar char="●"/>
            </a:pPr>
            <a:r>
              <a:rPr lang="es" sz="800">
                <a:solidFill>
                  <a:schemeClr val="dk1"/>
                </a:solidFill>
                <a:latin typeface="Georgia"/>
                <a:ea typeface="Georgia"/>
                <a:cs typeface="Georgia"/>
                <a:sym typeface="Georgia"/>
              </a:rPr>
              <a:t>Meghagyta a Tragédia keretes szerkezetét, s az álomszínek elrendezésénél a jelent a londoni színnel azonosította</a:t>
            </a:r>
            <a:endParaRPr sz="800">
              <a:solidFill>
                <a:schemeClr val="dk1"/>
              </a:solidFill>
              <a:latin typeface="Georgia"/>
              <a:ea typeface="Georgia"/>
              <a:cs typeface="Georgia"/>
              <a:sym typeface="Georgia"/>
            </a:endParaRPr>
          </a:p>
          <a:p>
            <a:pPr marL="269999" marR="362850" lvl="0" indent="-279400" algn="l" rtl="0">
              <a:lnSpc>
                <a:spcPct val="115000"/>
              </a:lnSpc>
              <a:spcBef>
                <a:spcPts val="0"/>
              </a:spcBef>
              <a:spcAft>
                <a:spcPts val="0"/>
              </a:spcAft>
              <a:buClr>
                <a:schemeClr val="dk1"/>
              </a:buClr>
              <a:buSzPts val="800"/>
              <a:buFont typeface="Georgia"/>
              <a:buChar char="●"/>
            </a:pPr>
            <a:r>
              <a:rPr lang="es" sz="800">
                <a:solidFill>
                  <a:schemeClr val="dk1"/>
                </a:solidFill>
                <a:latin typeface="Georgia"/>
                <a:ea typeface="Georgia"/>
                <a:cs typeface="Georgia"/>
                <a:sym typeface="Georgia"/>
              </a:rPr>
              <a:t>A színek sorrendjén nem változtatott, húzásai az előadás szerkezetét is érintették </a:t>
            </a:r>
            <a:endParaRPr sz="800">
              <a:solidFill>
                <a:schemeClr val="dk1"/>
              </a:solidFill>
              <a:latin typeface="Georgia"/>
              <a:ea typeface="Georgia"/>
              <a:cs typeface="Georgia"/>
              <a:sym typeface="Georgia"/>
            </a:endParaRPr>
          </a:p>
          <a:p>
            <a:pPr marL="269999" marR="362850" lvl="0" indent="-279400" algn="l" rtl="0">
              <a:lnSpc>
                <a:spcPct val="115000"/>
              </a:lnSpc>
              <a:spcBef>
                <a:spcPts val="0"/>
              </a:spcBef>
              <a:spcAft>
                <a:spcPts val="0"/>
              </a:spcAft>
              <a:buClr>
                <a:schemeClr val="dk1"/>
              </a:buClr>
              <a:buSzPts val="800"/>
              <a:buFont typeface="Georgia"/>
              <a:buChar char="●"/>
            </a:pPr>
            <a:r>
              <a:rPr lang="es" sz="800">
                <a:solidFill>
                  <a:schemeClr val="dk1"/>
                </a:solidFill>
                <a:latin typeface="Georgia"/>
                <a:ea typeface="Georgia"/>
                <a:cs typeface="Georgia"/>
                <a:sym typeface="Georgia"/>
              </a:rPr>
              <a:t>A  vizuális előtérbe állításra alkalmas jelenetek törlése azt mutatja, hogy Paulay nem a látványos elemek mindenáron való megjelenítésére, azaz nem a látvány hangsúlyozására törekedett. Éppen ellenkezőleg gondolta s így írt:</a:t>
            </a:r>
            <a:endParaRPr sz="800">
              <a:solidFill>
                <a:schemeClr val="dk1"/>
              </a:solidFill>
              <a:latin typeface="Georgia"/>
              <a:ea typeface="Georgia"/>
              <a:cs typeface="Georgia"/>
              <a:sym typeface="Georgia"/>
            </a:endParaRPr>
          </a:p>
          <a:p>
            <a:pPr marL="89999" marR="156488" lvl="0" indent="0" algn="ctr" rtl="0">
              <a:lnSpc>
                <a:spcPct val="115000"/>
              </a:lnSpc>
              <a:spcBef>
                <a:spcPts val="0"/>
              </a:spcBef>
              <a:spcAft>
                <a:spcPts val="0"/>
              </a:spcAft>
              <a:buNone/>
            </a:pPr>
            <a:r>
              <a:rPr lang="es" sz="800" b="1" i="1">
                <a:solidFill>
                  <a:schemeClr val="dk1"/>
                </a:solidFill>
                <a:latin typeface="Georgia"/>
                <a:ea typeface="Georgia"/>
                <a:cs typeface="Georgia"/>
                <a:sym typeface="Georgia"/>
              </a:rPr>
              <a:t> „a kiállításban középutat választottam a szükséges és a fölösleges közt. [...] Sehol se akartam a külső fénnyel vonni el a figyelmet a költeményről; de törekedtem mindent előállítani, ami világosabbá, könnyen érthetővé teheti.”</a:t>
            </a:r>
            <a:endParaRPr sz="800" b="1" i="1">
              <a:solidFill>
                <a:schemeClr val="dk1"/>
              </a:solidFill>
              <a:latin typeface="Georgia"/>
              <a:ea typeface="Georgia"/>
              <a:cs typeface="Georgia"/>
              <a:sym typeface="Georgia"/>
            </a:endParaRPr>
          </a:p>
          <a:p>
            <a:pPr marL="0" marR="362850" lvl="0" indent="0" algn="l" rtl="0">
              <a:lnSpc>
                <a:spcPct val="115000"/>
              </a:lnSpc>
              <a:spcBef>
                <a:spcPts val="0"/>
              </a:spcBef>
              <a:spcAft>
                <a:spcPts val="0"/>
              </a:spcAft>
              <a:buNone/>
            </a:pPr>
            <a:r>
              <a:rPr lang="es" sz="800">
                <a:solidFill>
                  <a:schemeClr val="dk1"/>
                </a:solidFill>
                <a:latin typeface="Georgia"/>
                <a:ea typeface="Georgia"/>
                <a:cs typeface="Georgia"/>
                <a:sym typeface="Georgia"/>
              </a:rPr>
              <a:t>Paulay Ede rendezői felfogása 22 éven keresztül élt.</a:t>
            </a:r>
            <a:endParaRPr sz="800">
              <a:solidFill>
                <a:schemeClr val="dk1"/>
              </a:solidFill>
              <a:latin typeface="Georgia"/>
              <a:ea typeface="Georgia"/>
              <a:cs typeface="Georgia"/>
              <a:sym typeface="Georgia"/>
            </a:endParaRPr>
          </a:p>
        </p:txBody>
      </p:sp>
      <p:pic>
        <p:nvPicPr>
          <p:cNvPr id="250" name="Google Shape;250;p28"/>
          <p:cNvPicPr preferRelativeResize="0"/>
          <p:nvPr/>
        </p:nvPicPr>
        <p:blipFill>
          <a:blip r:embed="rId3">
            <a:alphaModFix/>
          </a:blip>
          <a:stretch>
            <a:fillRect/>
          </a:stretch>
        </p:blipFill>
        <p:spPr>
          <a:xfrm rot="579271">
            <a:off x="3844375" y="813121"/>
            <a:ext cx="1058775" cy="1568583"/>
          </a:xfrm>
          <a:prstGeom prst="rect">
            <a:avLst/>
          </a:prstGeom>
          <a:noFill/>
          <a:ln>
            <a:noFill/>
          </a:ln>
        </p:spPr>
      </p:pic>
      <p:pic>
        <p:nvPicPr>
          <p:cNvPr id="251" name="Google Shape;251;p28"/>
          <p:cNvPicPr preferRelativeResize="0"/>
          <p:nvPr/>
        </p:nvPicPr>
        <p:blipFill rotWithShape="1">
          <a:blip r:embed="rId4">
            <a:alphaModFix/>
          </a:blip>
          <a:srcRect l="10007" t="9035" r="12891" b="23024"/>
          <a:stretch/>
        </p:blipFill>
        <p:spPr>
          <a:xfrm>
            <a:off x="1990400" y="221676"/>
            <a:ext cx="445674" cy="942600"/>
          </a:xfrm>
          <a:prstGeom prst="rect">
            <a:avLst/>
          </a:prstGeom>
          <a:noFill/>
          <a:ln>
            <a:noFill/>
          </a:ln>
        </p:spPr>
      </p:pic>
      <p:pic>
        <p:nvPicPr>
          <p:cNvPr id="252" name="Google Shape;252;p28"/>
          <p:cNvPicPr preferRelativeResize="0"/>
          <p:nvPr/>
        </p:nvPicPr>
        <p:blipFill rotWithShape="1">
          <a:blip r:embed="rId5">
            <a:alphaModFix/>
          </a:blip>
          <a:srcRect l="10199" t="9825" r="7610" b="15166"/>
          <a:stretch/>
        </p:blipFill>
        <p:spPr>
          <a:xfrm>
            <a:off x="2436074" y="221676"/>
            <a:ext cx="428080" cy="942600"/>
          </a:xfrm>
          <a:prstGeom prst="rect">
            <a:avLst/>
          </a:prstGeom>
          <a:noFill/>
          <a:ln>
            <a:noFill/>
          </a:ln>
        </p:spPr>
      </p:pic>
      <p:pic>
        <p:nvPicPr>
          <p:cNvPr id="253" name="Google Shape;253;p28"/>
          <p:cNvPicPr preferRelativeResize="0"/>
          <p:nvPr/>
        </p:nvPicPr>
        <p:blipFill rotWithShape="1">
          <a:blip r:embed="rId6">
            <a:alphaModFix/>
          </a:blip>
          <a:srcRect l="12693" t="12525" r="12685" b="9580"/>
          <a:stretch/>
        </p:blipFill>
        <p:spPr>
          <a:xfrm>
            <a:off x="2864170" y="218175"/>
            <a:ext cx="428080" cy="942600"/>
          </a:xfrm>
          <a:prstGeom prst="rect">
            <a:avLst/>
          </a:prstGeom>
          <a:noFill/>
          <a:ln>
            <a:noFill/>
          </a:ln>
        </p:spPr>
      </p:pic>
      <p:sp>
        <p:nvSpPr>
          <p:cNvPr id="254" name="Google Shape;254;p28"/>
          <p:cNvSpPr txBox="1"/>
          <p:nvPr/>
        </p:nvSpPr>
        <p:spPr>
          <a:xfrm>
            <a:off x="5228875" y="1134800"/>
            <a:ext cx="3787800" cy="384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800">
                <a:solidFill>
                  <a:schemeClr val="dk1"/>
                </a:solidFill>
                <a:latin typeface="Georgia"/>
                <a:ea typeface="Georgia"/>
                <a:cs typeface="Georgia"/>
                <a:sym typeface="Georgia"/>
              </a:rPr>
              <a:t>Nem egy szellemes, újszerű rendezés fűződik nevéhez. Az ember tragédiáját, a Faustot, a magyar és külföldi klasszikus irodalom számos más remekét új forgatókönyvvel hozta színre. </a:t>
            </a:r>
            <a:endParaRPr sz="800">
              <a:solidFill>
                <a:schemeClr val="dk1"/>
              </a:solidFill>
              <a:latin typeface="Georgia"/>
              <a:ea typeface="Georgia"/>
              <a:cs typeface="Georgia"/>
              <a:sym typeface="Georgia"/>
            </a:endParaRPr>
          </a:p>
          <a:p>
            <a:pPr marL="269999" lvl="0" indent="-279400" algn="l" rtl="0">
              <a:lnSpc>
                <a:spcPct val="115000"/>
              </a:lnSpc>
              <a:spcBef>
                <a:spcPts val="0"/>
              </a:spcBef>
              <a:spcAft>
                <a:spcPts val="0"/>
              </a:spcAft>
              <a:buClr>
                <a:schemeClr val="dk1"/>
              </a:buClr>
              <a:buSzPts val="800"/>
              <a:buFont typeface="Georgia"/>
              <a:buChar char="●"/>
            </a:pPr>
            <a:r>
              <a:rPr lang="es" sz="800">
                <a:solidFill>
                  <a:schemeClr val="dk1"/>
                </a:solidFill>
                <a:latin typeface="Georgia"/>
                <a:ea typeface="Georgia"/>
                <a:cs typeface="Georgia"/>
                <a:sym typeface="Georgia"/>
              </a:rPr>
              <a:t>Hevesi Sándor  a megkövült színházi hagyományba már 1908-ban megpróbált életet lehelni. A Népszínház–Vígoperában színre került Tragédiájában azonban mégsem tudott lényegesen eltérni az addigi beállítástól, mivel a Paulay-féle szövegkönyvhöz készült díszletekkel kellett dolgoznia. </a:t>
            </a:r>
            <a:endParaRPr sz="800">
              <a:solidFill>
                <a:schemeClr val="dk1"/>
              </a:solidFill>
              <a:latin typeface="Georgia"/>
              <a:ea typeface="Georgia"/>
              <a:cs typeface="Georgia"/>
              <a:sym typeface="Georgia"/>
            </a:endParaRPr>
          </a:p>
          <a:p>
            <a:pPr marL="269999" lvl="0" indent="-279400" algn="l" rtl="0">
              <a:lnSpc>
                <a:spcPct val="115000"/>
              </a:lnSpc>
              <a:spcBef>
                <a:spcPts val="0"/>
              </a:spcBef>
              <a:spcAft>
                <a:spcPts val="0"/>
              </a:spcAft>
              <a:buClr>
                <a:schemeClr val="dk1"/>
              </a:buClr>
              <a:buSzPts val="800"/>
              <a:buFont typeface="Georgia"/>
              <a:buChar char="●"/>
            </a:pPr>
            <a:r>
              <a:rPr lang="es" sz="800">
                <a:solidFill>
                  <a:schemeClr val="dk1"/>
                </a:solidFill>
                <a:latin typeface="Georgia"/>
                <a:ea typeface="Georgia"/>
                <a:cs typeface="Georgia"/>
                <a:sym typeface="Georgia"/>
              </a:rPr>
              <a:t>Olvasatában Madách műve az Istentől elhajló és a hozzá visszatérő ember hatalmas küzdelmét mutatja be. </a:t>
            </a:r>
            <a:endParaRPr sz="800">
              <a:solidFill>
                <a:schemeClr val="dk1"/>
              </a:solidFill>
              <a:latin typeface="Georgia"/>
              <a:ea typeface="Georgia"/>
              <a:cs typeface="Georgia"/>
              <a:sym typeface="Georgia"/>
            </a:endParaRPr>
          </a:p>
          <a:p>
            <a:pPr marL="269999" lvl="0" indent="-279400" algn="l" rtl="0">
              <a:lnSpc>
                <a:spcPct val="115000"/>
              </a:lnSpc>
              <a:spcBef>
                <a:spcPts val="0"/>
              </a:spcBef>
              <a:spcAft>
                <a:spcPts val="0"/>
              </a:spcAft>
              <a:buClr>
                <a:schemeClr val="dk1"/>
              </a:buClr>
              <a:buSzPts val="800"/>
              <a:buFont typeface="Georgia"/>
              <a:buChar char="●"/>
            </a:pPr>
            <a:r>
              <a:rPr lang="es" sz="800">
                <a:solidFill>
                  <a:schemeClr val="dk1"/>
                </a:solidFill>
                <a:latin typeface="Georgia"/>
                <a:ea typeface="Georgia"/>
                <a:cs typeface="Georgia"/>
                <a:sym typeface="Georgia"/>
              </a:rPr>
              <a:t>Lucifer sugallatára Ádám végigálmodja a történelmet, amelyből csak itt-ott ébred fel pár pillanatra. Ez az elgondolás jelentősen megváltoztatta a történelmi színek karakterét. Szimbolikus, látomásszerű képek váltották egymást az egyiptomi színtől az eszkimóig, amelyekben Ádám történelmi maszk nélkül szerepelt.</a:t>
            </a:r>
            <a:endParaRPr sz="800">
              <a:solidFill>
                <a:schemeClr val="dk1"/>
              </a:solidFill>
              <a:latin typeface="Georgia"/>
              <a:ea typeface="Georgia"/>
              <a:cs typeface="Georgia"/>
              <a:sym typeface="Georgia"/>
            </a:endParaRPr>
          </a:p>
          <a:p>
            <a:pPr marL="269999" lvl="0" indent="-279400" algn="l" rtl="0">
              <a:lnSpc>
                <a:spcPct val="115000"/>
              </a:lnSpc>
              <a:spcBef>
                <a:spcPts val="0"/>
              </a:spcBef>
              <a:spcAft>
                <a:spcPts val="0"/>
              </a:spcAft>
              <a:buClr>
                <a:schemeClr val="dk1"/>
              </a:buClr>
              <a:buSzPts val="800"/>
              <a:buFont typeface="Georgia"/>
              <a:buChar char="●"/>
            </a:pPr>
            <a:r>
              <a:rPr lang="es" sz="800">
                <a:solidFill>
                  <a:schemeClr val="dk1"/>
                </a:solidFill>
                <a:latin typeface="Georgia"/>
                <a:ea typeface="Georgia"/>
                <a:cs typeface="Georgia"/>
                <a:sym typeface="Georgia"/>
              </a:rPr>
              <a:t>A  három főszerepet több színészre osztotta., s a tömeg megjelenítéséhez az egymáshoz közel álló eszméket képviselő szereplőket Hevesi egy színésszel játszatta el. Így a különböző korok és történelmi álarcok mögötti vonásokat is hangsúlyozni tudta. </a:t>
            </a:r>
            <a:endParaRPr sz="800">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r>
              <a:rPr lang="es" sz="800">
                <a:solidFill>
                  <a:schemeClr val="dk1"/>
                </a:solidFill>
                <a:latin typeface="Georgia"/>
                <a:ea typeface="Georgia"/>
                <a:cs typeface="Georgia"/>
                <a:sym typeface="Georgia"/>
              </a:rPr>
              <a:t>Nem sokáig maradt meg ennél a változatnál, 1926-ban misztériumjátékként értelmezte a darabot. </a:t>
            </a:r>
            <a:endParaRPr sz="800">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r>
              <a:rPr lang="es" sz="800">
                <a:solidFill>
                  <a:schemeClr val="dk1"/>
                </a:solidFill>
                <a:latin typeface="Georgia"/>
                <a:ea typeface="Georgia"/>
                <a:cs typeface="Georgia"/>
                <a:sym typeface="Georgia"/>
              </a:rPr>
              <a:t>     A Nemzeti Újságban 1923. január 21-én olvasható gondolata:</a:t>
            </a:r>
            <a:endParaRPr sz="800">
              <a:solidFill>
                <a:schemeClr val="dk1"/>
              </a:solidFill>
              <a:latin typeface="Georgia"/>
              <a:ea typeface="Georgia"/>
              <a:cs typeface="Georgia"/>
              <a:sym typeface="Georgia"/>
            </a:endParaRPr>
          </a:p>
          <a:p>
            <a:pPr marL="0" lvl="0" indent="0" algn="ctr" rtl="0">
              <a:lnSpc>
                <a:spcPct val="115000"/>
              </a:lnSpc>
              <a:spcBef>
                <a:spcPts val="0"/>
              </a:spcBef>
              <a:spcAft>
                <a:spcPts val="0"/>
              </a:spcAft>
              <a:buNone/>
            </a:pPr>
            <a:r>
              <a:rPr lang="es" sz="800" b="1" i="1">
                <a:solidFill>
                  <a:schemeClr val="dk1"/>
                </a:solidFill>
                <a:latin typeface="Georgia"/>
                <a:ea typeface="Georgia"/>
                <a:cs typeface="Georgia"/>
                <a:sym typeface="Georgia"/>
              </a:rPr>
              <a:t>„Ilyen műnek nincsen soha végleges előadása, s a mostani repríz sem lehet az. [...]Madách költeménye bibliája a Nemzeti Színháznak, amelyet örökké forgat, amelyből mindig tanul, s amelyet sohasem fog teljesen kitanulni.” </a:t>
            </a:r>
            <a:endParaRPr sz="800">
              <a:solidFill>
                <a:schemeClr val="dk1"/>
              </a:solidFill>
              <a:latin typeface="Georgia"/>
              <a:ea typeface="Georgia"/>
              <a:cs typeface="Georgia"/>
              <a:sym typeface="Georgia"/>
            </a:endParaRPr>
          </a:p>
        </p:txBody>
      </p:sp>
      <p:pic>
        <p:nvPicPr>
          <p:cNvPr id="255" name="Google Shape;255;p28"/>
          <p:cNvPicPr preferRelativeResize="0"/>
          <p:nvPr/>
        </p:nvPicPr>
        <p:blipFill>
          <a:blip r:embed="rId7">
            <a:alphaModFix/>
          </a:blip>
          <a:stretch>
            <a:fillRect/>
          </a:stretch>
        </p:blipFill>
        <p:spPr>
          <a:xfrm>
            <a:off x="7484037" y="224130"/>
            <a:ext cx="1396900" cy="930691"/>
          </a:xfrm>
          <a:prstGeom prst="rect">
            <a:avLst/>
          </a:prstGeom>
          <a:noFill/>
          <a:ln>
            <a:noFill/>
          </a:ln>
        </p:spPr>
      </p:pic>
      <p:pic>
        <p:nvPicPr>
          <p:cNvPr id="256" name="Google Shape;256;p28"/>
          <p:cNvPicPr preferRelativeResize="0"/>
          <p:nvPr/>
        </p:nvPicPr>
        <p:blipFill>
          <a:blip r:embed="rId8">
            <a:alphaModFix/>
          </a:blip>
          <a:stretch>
            <a:fillRect/>
          </a:stretch>
        </p:blipFill>
        <p:spPr>
          <a:xfrm rot="-1262522">
            <a:off x="4062724" y="2797309"/>
            <a:ext cx="935402" cy="1459034"/>
          </a:xfrm>
          <a:prstGeom prst="rect">
            <a:avLst/>
          </a:prstGeom>
          <a:noFill/>
          <a:ln>
            <a:noFill/>
          </a:ln>
        </p:spPr>
      </p:pic>
      <p:sp>
        <p:nvSpPr>
          <p:cNvPr id="257" name="Google Shape;257;p28"/>
          <p:cNvSpPr txBox="1">
            <a:spLocks noGrp="1"/>
          </p:cNvSpPr>
          <p:nvPr>
            <p:ph type="title"/>
          </p:nvPr>
        </p:nvSpPr>
        <p:spPr>
          <a:xfrm>
            <a:off x="5322575" y="406025"/>
            <a:ext cx="2266800" cy="57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000" b="0">
                <a:solidFill>
                  <a:srgbClr val="000000"/>
                </a:solidFill>
                <a:latin typeface="Georgia"/>
                <a:ea typeface="Georgia"/>
                <a:cs typeface="Georgia"/>
                <a:sym typeface="Georgia"/>
              </a:rPr>
              <a:t>Hevesi Sándor </a:t>
            </a:r>
            <a:endParaRPr sz="1000" b="0">
              <a:solidFill>
                <a:srgbClr val="000000"/>
              </a:solidFill>
              <a:latin typeface="Georgia"/>
              <a:ea typeface="Georgia"/>
              <a:cs typeface="Georgia"/>
              <a:sym typeface="Georgia"/>
            </a:endParaRPr>
          </a:p>
          <a:p>
            <a:pPr marL="0" lvl="0" indent="0" algn="l" rtl="0">
              <a:spcBef>
                <a:spcPts val="0"/>
              </a:spcBef>
              <a:spcAft>
                <a:spcPts val="0"/>
              </a:spcAft>
              <a:buNone/>
            </a:pPr>
            <a:r>
              <a:rPr lang="es" sz="900" b="0">
                <a:solidFill>
                  <a:srgbClr val="000000"/>
                </a:solidFill>
                <a:latin typeface="Georgia"/>
                <a:ea typeface="Georgia"/>
                <a:cs typeface="Georgia"/>
                <a:sym typeface="Georgia"/>
              </a:rPr>
              <a:t>(Nagykanizsa, 1873. május 3. – Budapest, 1939. szeptember 8.)</a:t>
            </a:r>
            <a:endParaRPr sz="900" b="0"/>
          </a:p>
        </p:txBody>
      </p:sp>
      <p:cxnSp>
        <p:nvCxnSpPr>
          <p:cNvPr id="258" name="Google Shape;258;p28"/>
          <p:cNvCxnSpPr/>
          <p:nvPr/>
        </p:nvCxnSpPr>
        <p:spPr>
          <a:xfrm rot="10800000" flipH="1">
            <a:off x="292275" y="1042338"/>
            <a:ext cx="1613100" cy="8400"/>
          </a:xfrm>
          <a:prstGeom prst="straightConnector1">
            <a:avLst/>
          </a:prstGeom>
          <a:noFill/>
          <a:ln w="19050" cap="flat" cmpd="sng">
            <a:solidFill>
              <a:schemeClr val="dk1"/>
            </a:solidFill>
            <a:prstDash val="solid"/>
            <a:round/>
            <a:headEnd type="none" w="med" len="med"/>
            <a:tailEnd type="none" w="med" len="med"/>
          </a:ln>
        </p:spPr>
      </p:cxnSp>
      <p:cxnSp>
        <p:nvCxnSpPr>
          <p:cNvPr id="259" name="Google Shape;259;p28"/>
          <p:cNvCxnSpPr/>
          <p:nvPr/>
        </p:nvCxnSpPr>
        <p:spPr>
          <a:xfrm rot="10800000" flipH="1">
            <a:off x="5362900" y="1045351"/>
            <a:ext cx="1792200" cy="54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sp>
        <p:nvSpPr>
          <p:cNvPr id="264" name="Google Shape;264;p29"/>
          <p:cNvSpPr txBox="1"/>
          <p:nvPr/>
        </p:nvSpPr>
        <p:spPr>
          <a:xfrm>
            <a:off x="371525" y="503625"/>
            <a:ext cx="599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rgbClr val="202122"/>
                </a:solidFill>
                <a:highlight>
                  <a:srgbClr val="FFFFFF"/>
                </a:highlight>
                <a:latin typeface="Georgia"/>
                <a:ea typeface="Georgia"/>
                <a:cs typeface="Georgia"/>
                <a:sym typeface="Georgia"/>
              </a:rPr>
              <a:t>Vidnyánszky Attila (</a:t>
            </a:r>
            <a:r>
              <a:rPr lang="es">
                <a:solidFill>
                  <a:schemeClr val="dk1"/>
                </a:solidFill>
                <a:latin typeface="Georgia"/>
                <a:ea typeface="Georgia"/>
                <a:cs typeface="Georgia"/>
                <a:sym typeface="Georgia"/>
              </a:rPr>
              <a:t>1964. március 8. Beregszász</a:t>
            </a:r>
            <a:r>
              <a:rPr lang="es">
                <a:solidFill>
                  <a:srgbClr val="202122"/>
                </a:solidFill>
                <a:highlight>
                  <a:srgbClr val="FFFFFF"/>
                </a:highlight>
                <a:latin typeface="Georgia"/>
                <a:ea typeface="Georgia"/>
                <a:cs typeface="Georgia"/>
                <a:sym typeface="Georgia"/>
              </a:rPr>
              <a:t>)</a:t>
            </a:r>
            <a:endParaRPr>
              <a:latin typeface="Georgia"/>
              <a:ea typeface="Georgia"/>
              <a:cs typeface="Georgia"/>
              <a:sym typeface="Georgia"/>
            </a:endParaRPr>
          </a:p>
        </p:txBody>
      </p:sp>
      <p:cxnSp>
        <p:nvCxnSpPr>
          <p:cNvPr id="265" name="Google Shape;265;p29"/>
          <p:cNvCxnSpPr/>
          <p:nvPr/>
        </p:nvCxnSpPr>
        <p:spPr>
          <a:xfrm rot="10800000" flipH="1">
            <a:off x="402275" y="925526"/>
            <a:ext cx="5690700" cy="600"/>
          </a:xfrm>
          <a:prstGeom prst="straightConnector1">
            <a:avLst/>
          </a:prstGeom>
          <a:noFill/>
          <a:ln w="19050" cap="flat" cmpd="sng">
            <a:solidFill>
              <a:schemeClr val="dk1"/>
            </a:solidFill>
            <a:prstDash val="solid"/>
            <a:round/>
            <a:headEnd type="none" w="med" len="med"/>
            <a:tailEnd type="none" w="med" len="med"/>
          </a:ln>
        </p:spPr>
      </p:cxnSp>
      <p:sp>
        <p:nvSpPr>
          <p:cNvPr id="266" name="Google Shape;266;p29"/>
          <p:cNvSpPr txBox="1"/>
          <p:nvPr/>
        </p:nvSpPr>
        <p:spPr>
          <a:xfrm>
            <a:off x="334500" y="1069950"/>
            <a:ext cx="6174600" cy="3469500"/>
          </a:xfrm>
          <a:prstGeom prst="rect">
            <a:avLst/>
          </a:prstGeom>
          <a:noFill/>
          <a:ln>
            <a:noFill/>
          </a:ln>
        </p:spPr>
        <p:txBody>
          <a:bodyPr spcFirstLastPara="1" wrap="square" lIns="91425" tIns="91425" rIns="91425" bIns="91425" anchor="t" anchorCtr="0">
            <a:spAutoFit/>
          </a:bodyPr>
          <a:lstStyle/>
          <a:p>
            <a:pPr marL="0" marR="362850" lvl="0" indent="0" algn="l" rtl="0">
              <a:lnSpc>
                <a:spcPct val="115000"/>
              </a:lnSpc>
              <a:spcBef>
                <a:spcPts val="0"/>
              </a:spcBef>
              <a:spcAft>
                <a:spcPts val="0"/>
              </a:spcAft>
              <a:buNone/>
            </a:pPr>
            <a:r>
              <a:rPr lang="es" sz="1100">
                <a:solidFill>
                  <a:schemeClr val="dk1"/>
                </a:solidFill>
                <a:latin typeface="Georgia"/>
                <a:ea typeface="Georgia"/>
                <a:cs typeface="Georgia"/>
                <a:sym typeface="Georgia"/>
              </a:rPr>
              <a:t>Kossuth- és Jászai Mari-díjas színházi rendező, filmrendező, a Beregszászi Illyés Gyula Magyar Nemzeti Színház alapító igazgatója és művészeti vezetője.Több mint 80 előadást rendezett 20 színházban, többek között a Kijevi Orosz Nemzeti Színházban. Előadásai jelentős európai fesztiválokon szerepeltek és nyertek díjakat. 2013-tól a Nemzeti Színház főigazgatója.</a:t>
            </a:r>
            <a:endParaRPr sz="1100">
              <a:solidFill>
                <a:schemeClr val="dk1"/>
              </a:solidFill>
              <a:latin typeface="Georgia"/>
              <a:ea typeface="Georgia"/>
              <a:cs typeface="Georgia"/>
              <a:sym typeface="Georgia"/>
            </a:endParaRPr>
          </a:p>
          <a:p>
            <a:pPr marL="269999" lvl="0" indent="-298450" algn="l" rtl="0">
              <a:lnSpc>
                <a:spcPct val="115000"/>
              </a:lnSpc>
              <a:spcBef>
                <a:spcPts val="0"/>
              </a:spcBef>
              <a:spcAft>
                <a:spcPts val="0"/>
              </a:spcAft>
              <a:buClr>
                <a:schemeClr val="dk1"/>
              </a:buClr>
              <a:buSzPts val="1100"/>
              <a:buFont typeface="Georgia"/>
              <a:buChar char="★"/>
            </a:pPr>
            <a:r>
              <a:rPr lang="es" sz="1100">
                <a:solidFill>
                  <a:schemeClr val="dk1"/>
                </a:solidFill>
                <a:latin typeface="Georgia"/>
                <a:ea typeface="Georgia"/>
                <a:cs typeface="Georgia"/>
                <a:sym typeface="Georgia"/>
              </a:rPr>
              <a:t>A Vidnyánszky rendezte Az ember tragédiája intellektuálisan gazdag előadás, amely mind látványában, mind mondanivalójában hű maradt Madách Imre nagyszabású emberiségkölteményéhez. </a:t>
            </a:r>
            <a:endParaRPr sz="1100">
              <a:solidFill>
                <a:schemeClr val="dk1"/>
              </a:solidFill>
              <a:latin typeface="Georgia"/>
              <a:ea typeface="Georgia"/>
              <a:cs typeface="Georgia"/>
              <a:sym typeface="Georgia"/>
            </a:endParaRPr>
          </a:p>
          <a:p>
            <a:pPr marL="269999" lvl="0" indent="-298450" algn="l" rtl="0">
              <a:lnSpc>
                <a:spcPct val="115000"/>
              </a:lnSpc>
              <a:spcBef>
                <a:spcPts val="0"/>
              </a:spcBef>
              <a:spcAft>
                <a:spcPts val="0"/>
              </a:spcAft>
              <a:buClr>
                <a:schemeClr val="dk1"/>
              </a:buClr>
              <a:buSzPts val="1100"/>
              <a:buFont typeface="Georgia"/>
              <a:buChar char="★"/>
            </a:pPr>
            <a:r>
              <a:rPr lang="es" sz="1100">
                <a:solidFill>
                  <a:schemeClr val="dk1"/>
                </a:solidFill>
                <a:latin typeface="Georgia"/>
                <a:ea typeface="Georgia"/>
                <a:cs typeface="Georgia"/>
                <a:sym typeface="Georgia"/>
              </a:rPr>
              <a:t>A rendezés kuriózuma, hogy a játéktér arénaszerű, a színészek négy oldalról tudják megközelíteni, a nézők pedig körbeülik. Különleges élményt nyújt, hogy egy ilyen monumentális kőszínházban a színészek karnyújtásnyira helyezkednek el a nézőtől, ettől az az ember érzése, hogy maga is részese a forgatagnak, hogy a történet róla is szól,</a:t>
            </a:r>
            <a:endParaRPr sz="1100">
              <a:solidFill>
                <a:schemeClr val="dk1"/>
              </a:solidFill>
              <a:latin typeface="Georgia"/>
              <a:ea typeface="Georgia"/>
              <a:cs typeface="Georgia"/>
              <a:sym typeface="Georgia"/>
            </a:endParaRPr>
          </a:p>
          <a:p>
            <a:pPr marL="269999" lvl="0" indent="-298450" algn="l" rtl="0">
              <a:lnSpc>
                <a:spcPct val="115000"/>
              </a:lnSpc>
              <a:spcBef>
                <a:spcPts val="0"/>
              </a:spcBef>
              <a:spcAft>
                <a:spcPts val="0"/>
              </a:spcAft>
              <a:buClr>
                <a:schemeClr val="dk1"/>
              </a:buClr>
              <a:buSzPts val="1100"/>
              <a:buFont typeface="Georgia"/>
              <a:buChar char="★"/>
            </a:pPr>
            <a:r>
              <a:rPr lang="es" sz="1100">
                <a:solidFill>
                  <a:schemeClr val="dk1"/>
                </a:solidFill>
                <a:latin typeface="Georgia"/>
                <a:ea typeface="Georgia"/>
                <a:cs typeface="Georgia"/>
                <a:sym typeface="Georgia"/>
              </a:rPr>
              <a:t>Rendezése ezúttal a modern kor emberének mutat tükröt, egy olyan világra kérdez rá, amelyben minden eladó és megvehető, mindenki manipulálható. </a:t>
            </a:r>
            <a:endParaRPr sz="1100">
              <a:solidFill>
                <a:schemeClr val="dk1"/>
              </a:solidFill>
              <a:latin typeface="Georgia"/>
              <a:ea typeface="Georgia"/>
              <a:cs typeface="Georgia"/>
              <a:sym typeface="Georgia"/>
            </a:endParaRPr>
          </a:p>
          <a:p>
            <a:pPr marL="269999" lvl="0" indent="-298450" algn="l" rtl="0">
              <a:lnSpc>
                <a:spcPct val="115000"/>
              </a:lnSpc>
              <a:spcBef>
                <a:spcPts val="0"/>
              </a:spcBef>
              <a:spcAft>
                <a:spcPts val="0"/>
              </a:spcAft>
              <a:buClr>
                <a:schemeClr val="dk1"/>
              </a:buClr>
              <a:buSzPts val="1100"/>
              <a:buFont typeface="Georgia"/>
              <a:buChar char="★"/>
            </a:pPr>
            <a:r>
              <a:rPr lang="es" sz="1100">
                <a:solidFill>
                  <a:schemeClr val="dk1"/>
                </a:solidFill>
                <a:latin typeface="Georgia"/>
                <a:ea typeface="Georgia"/>
                <a:cs typeface="Georgia"/>
                <a:sym typeface="Georgia"/>
              </a:rPr>
              <a:t>Emellett előadás az élet és halál kérdéseit járja körbe: a „hová lesz énünk zárt egyénisége” kérdésre keresi a választ s egyik központi gondolata a választás lehetősége: a luciferi gondolatok mentén létezzen-e az ember, vagy inkább az isteni úton járjon.</a:t>
            </a:r>
            <a:endParaRPr sz="1100">
              <a:solidFill>
                <a:schemeClr val="dk1"/>
              </a:solidFill>
              <a:latin typeface="Georgia"/>
              <a:ea typeface="Georgia"/>
              <a:cs typeface="Georgia"/>
              <a:sym typeface="Georgia"/>
            </a:endParaRPr>
          </a:p>
        </p:txBody>
      </p:sp>
      <p:pic>
        <p:nvPicPr>
          <p:cNvPr id="267" name="Google Shape;267;p29"/>
          <p:cNvPicPr preferRelativeResize="0"/>
          <p:nvPr/>
        </p:nvPicPr>
        <p:blipFill>
          <a:blip r:embed="rId3">
            <a:alphaModFix/>
          </a:blip>
          <a:stretch>
            <a:fillRect/>
          </a:stretch>
        </p:blipFill>
        <p:spPr>
          <a:xfrm>
            <a:off x="6451425" y="1012675"/>
            <a:ext cx="2337055" cy="1557677"/>
          </a:xfrm>
          <a:prstGeom prst="rect">
            <a:avLst/>
          </a:prstGeom>
          <a:noFill/>
          <a:ln>
            <a:noFill/>
          </a:ln>
        </p:spPr>
      </p:pic>
      <p:pic>
        <p:nvPicPr>
          <p:cNvPr id="268" name="Google Shape;268;p29"/>
          <p:cNvPicPr preferRelativeResize="0"/>
          <p:nvPr/>
        </p:nvPicPr>
        <p:blipFill>
          <a:blip r:embed="rId4">
            <a:alphaModFix/>
          </a:blip>
          <a:stretch>
            <a:fillRect/>
          </a:stretch>
        </p:blipFill>
        <p:spPr>
          <a:xfrm>
            <a:off x="6451700" y="2720813"/>
            <a:ext cx="2336499" cy="1557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262300" y="253225"/>
            <a:ext cx="2875800" cy="237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000" b="1">
                <a:latin typeface="Georgia"/>
                <a:ea typeface="Georgia"/>
                <a:cs typeface="Georgia"/>
                <a:sym typeface="Georgia"/>
              </a:rPr>
              <a:t>Jászai Mari, a Nemzeti Színház nagyasszonya.</a:t>
            </a:r>
            <a:endParaRPr sz="1000" b="1">
              <a:latin typeface="Georgia"/>
              <a:ea typeface="Georgia"/>
              <a:cs typeface="Georgia"/>
              <a:sym typeface="Georgia"/>
            </a:endParaRPr>
          </a:p>
          <a:p>
            <a:pPr marL="457200" lvl="0" indent="-298450" algn="l" rtl="0">
              <a:lnSpc>
                <a:spcPct val="115000"/>
              </a:lnSpc>
              <a:spcBef>
                <a:spcPts val="0"/>
              </a:spcBef>
              <a:spcAft>
                <a:spcPts val="0"/>
              </a:spcAft>
              <a:buSzPts val="1100"/>
              <a:buFont typeface="Georgia"/>
              <a:buChar char="❖"/>
            </a:pPr>
            <a:r>
              <a:rPr lang="es" sz="1100">
                <a:latin typeface="Georgia"/>
                <a:ea typeface="Georgia"/>
                <a:cs typeface="Georgia"/>
                <a:sym typeface="Georgia"/>
              </a:rPr>
              <a:t>1850. február 24-én született Ászáron Kripl Maria Anna néven és 1926. október 5-én hunyt el Budapesten. </a:t>
            </a:r>
            <a:endParaRPr sz="1100">
              <a:latin typeface="Georgia"/>
              <a:ea typeface="Georgia"/>
              <a:cs typeface="Georgia"/>
              <a:sym typeface="Georgia"/>
            </a:endParaRPr>
          </a:p>
          <a:p>
            <a:pPr marL="457200" lvl="0" indent="-298450" algn="l" rtl="0">
              <a:lnSpc>
                <a:spcPct val="115000"/>
              </a:lnSpc>
              <a:spcBef>
                <a:spcPts val="0"/>
              </a:spcBef>
              <a:spcAft>
                <a:spcPts val="0"/>
              </a:spcAft>
              <a:buSzPts val="1100"/>
              <a:buFont typeface="Georgia"/>
              <a:buChar char="❖"/>
            </a:pPr>
            <a:r>
              <a:rPr lang="es" sz="1100">
                <a:latin typeface="Georgia"/>
                <a:ea typeface="Georgia"/>
                <a:cs typeface="Georgia"/>
                <a:sym typeface="Georgia"/>
              </a:rPr>
              <a:t>1872-ben lett tagja a budapesti Nemzeti Színháznak, melyhez haláláig hűséges maradt (egy évre, 1900-ban a Vígszínházba szerződött), 1901-től a Nemzeti örökös tagja.</a:t>
            </a:r>
            <a:endParaRPr sz="1100">
              <a:latin typeface="Georgia"/>
              <a:ea typeface="Georgia"/>
              <a:cs typeface="Georgia"/>
              <a:sym typeface="Georgia"/>
            </a:endParaRPr>
          </a:p>
        </p:txBody>
      </p:sp>
      <p:sp>
        <p:nvSpPr>
          <p:cNvPr id="274" name="Google Shape;274;p30"/>
          <p:cNvSpPr txBox="1">
            <a:spLocks noGrp="1"/>
          </p:cNvSpPr>
          <p:nvPr>
            <p:ph type="body" idx="1"/>
          </p:nvPr>
        </p:nvSpPr>
        <p:spPr>
          <a:xfrm>
            <a:off x="5859825" y="1882200"/>
            <a:ext cx="2972100" cy="30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000" b="1">
                <a:solidFill>
                  <a:schemeClr val="dk1"/>
                </a:solidFill>
                <a:latin typeface="Georgia"/>
                <a:ea typeface="Georgia"/>
                <a:cs typeface="Georgia"/>
                <a:sym typeface="Georgia"/>
              </a:rPr>
              <a:t>Major Tamás kétszeres Kossuth-díjas magyar színész, rendező, színházigazgató, kiváló művész.</a:t>
            </a:r>
            <a:endParaRPr sz="1000" b="1">
              <a:solidFill>
                <a:schemeClr val="dk1"/>
              </a:solidFill>
              <a:latin typeface="Georgia"/>
              <a:ea typeface="Georgia"/>
              <a:cs typeface="Georgia"/>
              <a:sym typeface="Georgia"/>
            </a:endParaRPr>
          </a:p>
          <a:p>
            <a:pPr marL="457200" lvl="0" indent="-298450" algn="l" rtl="0">
              <a:spcBef>
                <a:spcPts val="0"/>
              </a:spcBef>
              <a:spcAft>
                <a:spcPts val="0"/>
              </a:spcAft>
              <a:buSzPts val="1100"/>
              <a:buFont typeface="Georgia"/>
              <a:buChar char="●"/>
            </a:pPr>
            <a:r>
              <a:rPr lang="es" sz="1100">
                <a:solidFill>
                  <a:schemeClr val="dk1"/>
                </a:solidFill>
                <a:latin typeface="Georgia"/>
                <a:ea typeface="Georgia"/>
                <a:cs typeface="Georgia"/>
                <a:sym typeface="Georgia"/>
              </a:rPr>
              <a:t>1910. január 26-án született Újpesten, 1986. április 13-án hunyt el Budapesten, 76 éves korában.</a:t>
            </a:r>
            <a:endParaRPr sz="1100">
              <a:solidFill>
                <a:schemeClr val="dk1"/>
              </a:solidFill>
              <a:latin typeface="Georgia"/>
              <a:ea typeface="Georgia"/>
              <a:cs typeface="Georgia"/>
              <a:sym typeface="Georgia"/>
            </a:endParaRPr>
          </a:p>
          <a:p>
            <a:pPr marL="457200" lvl="0" indent="-298450" algn="l" rtl="0">
              <a:spcBef>
                <a:spcPts val="0"/>
              </a:spcBef>
              <a:spcAft>
                <a:spcPts val="0"/>
              </a:spcAft>
              <a:buSzPts val="1100"/>
              <a:buFont typeface="Georgia"/>
              <a:buChar char="●"/>
            </a:pPr>
            <a:r>
              <a:rPr lang="es" sz="1100">
                <a:solidFill>
                  <a:schemeClr val="dk1"/>
                </a:solidFill>
                <a:latin typeface="Georgia"/>
                <a:ea typeface="Georgia"/>
                <a:cs typeface="Georgia"/>
                <a:sym typeface="Georgia"/>
              </a:rPr>
              <a:t>1931-ben szerződtette a Nemzeti Színház. Művészetében nem választható külön a színész, a rendező, a színészpedagógus, sőt a versmondó sem, s mindez összefüggött közéleti, politikai tevékenységével. Elkötelezett baloldali volt, részt vett az ellenállási mozgalomban. 1945-től 1962-ig a Nemzeti Színház igazgatója volt, majd főrendezője.</a:t>
            </a:r>
            <a:endParaRPr sz="1100">
              <a:solidFill>
                <a:schemeClr val="dk1"/>
              </a:solidFill>
              <a:latin typeface="Georgia"/>
              <a:ea typeface="Georgia"/>
              <a:cs typeface="Georgia"/>
              <a:sym typeface="Georgia"/>
            </a:endParaRPr>
          </a:p>
        </p:txBody>
      </p:sp>
      <p:sp>
        <p:nvSpPr>
          <p:cNvPr id="275" name="Google Shape;275;p30"/>
          <p:cNvSpPr/>
          <p:nvPr/>
        </p:nvSpPr>
        <p:spPr>
          <a:xfrm rot="672152">
            <a:off x="3129829" y="476651"/>
            <a:ext cx="1255420" cy="1906252"/>
          </a:xfrm>
          <a:prstGeom prst="rect">
            <a:avLst/>
          </a:prstGeom>
          <a:solidFill>
            <a:schemeClr val="lt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 name="Google Shape;276;p30"/>
          <p:cNvPicPr preferRelativeResize="0"/>
          <p:nvPr/>
        </p:nvPicPr>
        <p:blipFill>
          <a:blip r:embed="rId3">
            <a:alphaModFix/>
          </a:blip>
          <a:stretch>
            <a:fillRect/>
          </a:stretch>
        </p:blipFill>
        <p:spPr>
          <a:xfrm rot="672257">
            <a:off x="3276455" y="564355"/>
            <a:ext cx="1028849" cy="1395247"/>
          </a:xfrm>
          <a:prstGeom prst="rect">
            <a:avLst/>
          </a:prstGeom>
          <a:noFill/>
          <a:ln>
            <a:noFill/>
          </a:ln>
        </p:spPr>
      </p:pic>
      <p:sp>
        <p:nvSpPr>
          <p:cNvPr id="277" name="Google Shape;277;p30"/>
          <p:cNvSpPr txBox="1"/>
          <p:nvPr/>
        </p:nvSpPr>
        <p:spPr>
          <a:xfrm rot="672364">
            <a:off x="2952775" y="1949565"/>
            <a:ext cx="1395506" cy="43090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800" b="1" i="1">
                <a:latin typeface="Calibri"/>
                <a:ea typeface="Calibri"/>
                <a:cs typeface="Calibri"/>
                <a:sym typeface="Calibri"/>
              </a:rPr>
              <a:t>Jászai Mari </a:t>
            </a:r>
            <a:endParaRPr sz="800" b="1" i="1">
              <a:latin typeface="Calibri"/>
              <a:ea typeface="Calibri"/>
              <a:cs typeface="Calibri"/>
              <a:sym typeface="Calibri"/>
            </a:endParaRPr>
          </a:p>
          <a:p>
            <a:pPr marL="0" lvl="0" indent="0" algn="l" rtl="0">
              <a:spcBef>
                <a:spcPts val="0"/>
              </a:spcBef>
              <a:spcAft>
                <a:spcPts val="0"/>
              </a:spcAft>
              <a:buNone/>
            </a:pPr>
            <a:r>
              <a:rPr lang="es" sz="800" b="1" i="1">
                <a:latin typeface="Calibri"/>
                <a:ea typeface="Calibri"/>
                <a:cs typeface="Calibri"/>
                <a:sym typeface="Calibri"/>
              </a:rPr>
              <a:t>"Az ember tragédiájá"-ban</a:t>
            </a:r>
            <a:endParaRPr sz="800" b="1" i="1">
              <a:latin typeface="Calibri"/>
              <a:ea typeface="Calibri"/>
              <a:cs typeface="Calibri"/>
              <a:sym typeface="Calibri"/>
            </a:endParaRPr>
          </a:p>
        </p:txBody>
      </p:sp>
      <p:sp>
        <p:nvSpPr>
          <p:cNvPr id="278" name="Google Shape;278;p30"/>
          <p:cNvSpPr/>
          <p:nvPr/>
        </p:nvSpPr>
        <p:spPr>
          <a:xfrm rot="-965525">
            <a:off x="4683835" y="2394199"/>
            <a:ext cx="1255493" cy="1906500"/>
          </a:xfrm>
          <a:prstGeom prst="rect">
            <a:avLst/>
          </a:prstGeom>
          <a:solidFill>
            <a:schemeClr val="lt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txBox="1"/>
          <p:nvPr/>
        </p:nvSpPr>
        <p:spPr>
          <a:xfrm>
            <a:off x="486700" y="3205325"/>
            <a:ext cx="3388500" cy="66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800" b="1" i="1">
                <a:solidFill>
                  <a:schemeClr val="dk1"/>
                </a:solidFill>
                <a:latin typeface="Georgia"/>
                <a:ea typeface="Georgia"/>
                <a:cs typeface="Georgia"/>
                <a:sym typeface="Georgia"/>
              </a:rPr>
              <a:t>„Minden játékká alakult Majorban. A színház is. A politika is. A homo ludens keresztezése ő a homo politicusszal.”</a:t>
            </a:r>
            <a:endParaRPr sz="800" b="1" i="1">
              <a:solidFill>
                <a:schemeClr val="dk1"/>
              </a:solidFill>
              <a:latin typeface="Georgia"/>
              <a:ea typeface="Georgia"/>
              <a:cs typeface="Georgia"/>
              <a:sym typeface="Georgia"/>
            </a:endParaRPr>
          </a:p>
          <a:p>
            <a:pPr marL="0" lvl="0" indent="0" algn="r" rtl="0">
              <a:lnSpc>
                <a:spcPct val="115000"/>
              </a:lnSpc>
              <a:spcBef>
                <a:spcPts val="600"/>
              </a:spcBef>
              <a:spcAft>
                <a:spcPts val="600"/>
              </a:spcAft>
              <a:buNone/>
            </a:pPr>
            <a:r>
              <a:rPr lang="es" sz="800">
                <a:solidFill>
                  <a:schemeClr val="dk1"/>
                </a:solidFill>
                <a:latin typeface="Georgia"/>
                <a:ea typeface="Georgia"/>
                <a:cs typeface="Georgia"/>
                <a:sym typeface="Georgia"/>
              </a:rPr>
              <a:t> Molnár Gál Péter: ”Major – köszöntő” (Kritika, 1980.I.sz)</a:t>
            </a:r>
            <a:endParaRPr sz="800">
              <a:solidFill>
                <a:schemeClr val="dk1"/>
              </a:solidFill>
              <a:latin typeface="Georgia"/>
              <a:ea typeface="Georgia"/>
              <a:cs typeface="Georgia"/>
              <a:sym typeface="Georgia"/>
            </a:endParaRPr>
          </a:p>
        </p:txBody>
      </p:sp>
      <p:sp>
        <p:nvSpPr>
          <p:cNvPr id="280" name="Google Shape;280;p30"/>
          <p:cNvSpPr txBox="1"/>
          <p:nvPr/>
        </p:nvSpPr>
        <p:spPr>
          <a:xfrm>
            <a:off x="1282750" y="3968900"/>
            <a:ext cx="3617700" cy="80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800" b="1" i="1">
                <a:solidFill>
                  <a:schemeClr val="dk1"/>
                </a:solidFill>
                <a:latin typeface="Georgia"/>
                <a:ea typeface="Georgia"/>
                <a:cs typeface="Georgia"/>
                <a:sym typeface="Georgia"/>
              </a:rPr>
              <a:t>„Pályája során az a kép alakult ki bennem, hogy egy fantáziadús, nagyszerű művész, egy felelőtlen, zseniális ripacs és egy hiú, mindenre kapható cinikus udvaronc keveréke.”</a:t>
            </a:r>
            <a:endParaRPr sz="800" b="1" i="1">
              <a:solidFill>
                <a:schemeClr val="dk1"/>
              </a:solidFill>
              <a:latin typeface="Georgia"/>
              <a:ea typeface="Georgia"/>
              <a:cs typeface="Georgia"/>
              <a:sym typeface="Georgia"/>
            </a:endParaRPr>
          </a:p>
          <a:p>
            <a:pPr marL="0" lvl="0" indent="0" algn="r" rtl="0">
              <a:lnSpc>
                <a:spcPct val="115000"/>
              </a:lnSpc>
              <a:spcBef>
                <a:spcPts val="600"/>
              </a:spcBef>
              <a:spcAft>
                <a:spcPts val="600"/>
              </a:spcAft>
              <a:buNone/>
            </a:pPr>
            <a:r>
              <a:rPr lang="es" sz="800">
                <a:solidFill>
                  <a:schemeClr val="dk1"/>
                </a:solidFill>
                <a:latin typeface="Georgia"/>
                <a:ea typeface="Georgia"/>
                <a:cs typeface="Georgia"/>
                <a:sym typeface="Georgia"/>
              </a:rPr>
              <a:t>Czímer József: Közjáték című könyvében így ír Majorról</a:t>
            </a:r>
            <a:endParaRPr sz="800">
              <a:solidFill>
                <a:schemeClr val="dk1"/>
              </a:solidFill>
              <a:latin typeface="Georgia"/>
              <a:ea typeface="Georgia"/>
              <a:cs typeface="Georgia"/>
              <a:sym typeface="Georgia"/>
            </a:endParaRPr>
          </a:p>
        </p:txBody>
      </p:sp>
      <p:pic>
        <p:nvPicPr>
          <p:cNvPr id="281" name="Google Shape;281;p30"/>
          <p:cNvPicPr preferRelativeResize="0"/>
          <p:nvPr/>
        </p:nvPicPr>
        <p:blipFill>
          <a:blip r:embed="rId4">
            <a:alphaModFix/>
          </a:blip>
          <a:stretch>
            <a:fillRect/>
          </a:stretch>
        </p:blipFill>
        <p:spPr>
          <a:xfrm rot="-963949">
            <a:off x="4728837" y="2494432"/>
            <a:ext cx="1072400" cy="1382000"/>
          </a:xfrm>
          <a:prstGeom prst="rect">
            <a:avLst/>
          </a:prstGeom>
          <a:noFill/>
          <a:ln>
            <a:noFill/>
          </a:ln>
        </p:spPr>
      </p:pic>
      <p:sp>
        <p:nvSpPr>
          <p:cNvPr id="282" name="Google Shape;282;p30"/>
          <p:cNvSpPr txBox="1"/>
          <p:nvPr/>
        </p:nvSpPr>
        <p:spPr>
          <a:xfrm rot="-964137">
            <a:off x="4833502" y="3828379"/>
            <a:ext cx="1452344" cy="43087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800" b="1" i="1">
                <a:highlight>
                  <a:srgbClr val="FFFFFF"/>
                </a:highlight>
                <a:latin typeface="Calibri"/>
                <a:ea typeface="Calibri"/>
                <a:cs typeface="Calibri"/>
                <a:sym typeface="Calibri"/>
              </a:rPr>
              <a:t>Major Tamás (b)</a:t>
            </a:r>
            <a:endParaRPr sz="800" b="1" i="1">
              <a:highlight>
                <a:srgbClr val="FFFFFF"/>
              </a:highlight>
              <a:latin typeface="Calibri"/>
              <a:ea typeface="Calibri"/>
              <a:cs typeface="Calibri"/>
              <a:sym typeface="Calibri"/>
            </a:endParaRPr>
          </a:p>
          <a:p>
            <a:pPr marL="0" lvl="0" indent="0" algn="l" rtl="0">
              <a:spcBef>
                <a:spcPts val="0"/>
              </a:spcBef>
              <a:spcAft>
                <a:spcPts val="0"/>
              </a:spcAft>
              <a:buNone/>
            </a:pPr>
            <a:r>
              <a:rPr lang="es" sz="800" b="1" i="1">
                <a:latin typeface="Calibri"/>
                <a:ea typeface="Calibri"/>
                <a:cs typeface="Calibri"/>
                <a:sym typeface="Calibri"/>
              </a:rPr>
              <a:t>"Az ember tragédiájá"-ban</a:t>
            </a:r>
            <a:r>
              <a:rPr lang="es" sz="800" b="1" i="1">
                <a:highlight>
                  <a:srgbClr val="FFFFFF"/>
                </a:highlight>
                <a:latin typeface="Calibri"/>
                <a:ea typeface="Calibri"/>
                <a:cs typeface="Calibri"/>
                <a:sym typeface="Calibri"/>
              </a:rPr>
              <a:t> </a:t>
            </a:r>
            <a:endParaRPr sz="800" b="1" i="1">
              <a:latin typeface="Calibri"/>
              <a:ea typeface="Calibri"/>
              <a:cs typeface="Calibri"/>
              <a:sym typeface="Calibri"/>
            </a:endParaRPr>
          </a:p>
        </p:txBody>
      </p:sp>
      <p:sp>
        <p:nvSpPr>
          <p:cNvPr id="283" name="Google Shape;283;p30"/>
          <p:cNvSpPr txBox="1"/>
          <p:nvPr/>
        </p:nvSpPr>
        <p:spPr>
          <a:xfrm>
            <a:off x="4900450" y="290150"/>
            <a:ext cx="3945300" cy="73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800" b="1" i="1">
                <a:solidFill>
                  <a:schemeClr val="dk1"/>
                </a:solidFill>
                <a:latin typeface="Georgia"/>
                <a:ea typeface="Georgia"/>
                <a:cs typeface="Georgia"/>
                <a:sym typeface="Georgia"/>
              </a:rPr>
              <a:t>„Az élni akarás olyan brutális erővel zuhogott benne, hogy nem és kor határokat nem szabhatott elébe. Természeti csoda volt: testi épsége és lelki rugalmassága agg korában is perzselõ lánggal lobogott.”</a:t>
            </a:r>
            <a:endParaRPr sz="800" b="1" i="1">
              <a:solidFill>
                <a:schemeClr val="dk1"/>
              </a:solidFill>
              <a:latin typeface="Georgia"/>
              <a:ea typeface="Georgia"/>
              <a:cs typeface="Georgia"/>
              <a:sym typeface="Georgia"/>
            </a:endParaRPr>
          </a:p>
          <a:p>
            <a:pPr marL="0" lvl="0" indent="0" algn="r" rtl="0">
              <a:lnSpc>
                <a:spcPct val="115000"/>
              </a:lnSpc>
              <a:spcBef>
                <a:spcPts val="0"/>
              </a:spcBef>
              <a:spcAft>
                <a:spcPts val="0"/>
              </a:spcAft>
              <a:buNone/>
            </a:pPr>
            <a:r>
              <a:rPr lang="es" sz="800">
                <a:solidFill>
                  <a:schemeClr val="dk1"/>
                </a:solidFill>
                <a:latin typeface="Georgia"/>
                <a:ea typeface="Georgia"/>
                <a:cs typeface="Georgia"/>
                <a:sym typeface="Georgia"/>
              </a:rPr>
              <a:t>Lehel István író a színésznőről</a:t>
            </a:r>
            <a:endParaRPr sz="400" b="1" i="1">
              <a:solidFill>
                <a:schemeClr val="dk1"/>
              </a:solidFill>
              <a:latin typeface="Georgia"/>
              <a:ea typeface="Georgia"/>
              <a:cs typeface="Georgia"/>
              <a:sym typeface="Georgia"/>
            </a:endParaRPr>
          </a:p>
        </p:txBody>
      </p:sp>
      <p:sp>
        <p:nvSpPr>
          <p:cNvPr id="284" name="Google Shape;284;p30"/>
          <p:cNvSpPr txBox="1"/>
          <p:nvPr/>
        </p:nvSpPr>
        <p:spPr>
          <a:xfrm>
            <a:off x="4466000" y="948325"/>
            <a:ext cx="4518900" cy="87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800" b="1" i="1">
                <a:solidFill>
                  <a:srgbClr val="333333"/>
                </a:solidFill>
                <a:latin typeface="Georgia"/>
                <a:ea typeface="Georgia"/>
                <a:cs typeface="Georgia"/>
                <a:sym typeface="Georgia"/>
              </a:rPr>
              <a:t>„Ő volt a mindenek fölött való színész. A színjátszó, akit a lelki és testi átváltozás ősi nagy ösztöne egyszer odavitt abba a világba, amely egészen az övé, amely­nek nincsenek határai, amelyben lehet a kis pesztonkából királynő, ahol szép lesz a csúnya és rúttá kendőzi magát a szép. </a:t>
            </a:r>
            <a:endParaRPr sz="800" b="1" i="1">
              <a:solidFill>
                <a:srgbClr val="333333"/>
              </a:solidFill>
              <a:latin typeface="Georgia"/>
              <a:ea typeface="Georgia"/>
              <a:cs typeface="Georgia"/>
              <a:sym typeface="Georgia"/>
            </a:endParaRPr>
          </a:p>
          <a:p>
            <a:pPr marL="0" lvl="0" indent="0" algn="r" rtl="0">
              <a:lnSpc>
                <a:spcPct val="115000"/>
              </a:lnSpc>
              <a:spcBef>
                <a:spcPts val="0"/>
              </a:spcBef>
              <a:spcAft>
                <a:spcPts val="0"/>
              </a:spcAft>
              <a:buNone/>
            </a:pPr>
            <a:r>
              <a:rPr lang="es" sz="800">
                <a:solidFill>
                  <a:srgbClr val="333333"/>
                </a:solidFill>
                <a:latin typeface="Georgia"/>
                <a:ea typeface="Georgia"/>
                <a:cs typeface="Georgia"/>
                <a:sym typeface="Georgia"/>
              </a:rPr>
              <a:t>Schöpflin Aladár az 1929-ben megjelent Színművészeti Lexikonban így jellemezte</a:t>
            </a:r>
            <a:endParaRPr sz="800">
              <a:solidFill>
                <a:srgbClr val="333333"/>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1"/>
          <p:cNvSpPr/>
          <p:nvPr/>
        </p:nvSpPr>
        <p:spPr>
          <a:xfrm rot="-993424">
            <a:off x="4913620" y="1027429"/>
            <a:ext cx="1540161" cy="1797994"/>
          </a:xfrm>
          <a:prstGeom prst="rect">
            <a:avLst/>
          </a:prstGeom>
          <a:solidFill>
            <a:schemeClr val="lt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rot="1007306">
            <a:off x="2992076" y="498816"/>
            <a:ext cx="1531997" cy="1926814"/>
          </a:xfrm>
          <a:prstGeom prst="rect">
            <a:avLst/>
          </a:prstGeom>
          <a:solidFill>
            <a:schemeClr val="lt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txBox="1">
            <a:spLocks noGrp="1"/>
          </p:cNvSpPr>
          <p:nvPr>
            <p:ph type="title"/>
          </p:nvPr>
        </p:nvSpPr>
        <p:spPr>
          <a:xfrm>
            <a:off x="353425" y="415100"/>
            <a:ext cx="2540400" cy="32499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s" sz="1100" b="1">
                <a:latin typeface="Georgia"/>
                <a:ea typeface="Georgia"/>
                <a:cs typeface="Georgia"/>
                <a:sym typeface="Georgia"/>
              </a:rPr>
              <a:t>Alföldi Róbert Jászai-díjas, A Magyar Köztársasági Érdemrend tisztikeresztjével kitüntetett színész, rendező.</a:t>
            </a:r>
            <a:endParaRPr sz="1100" b="1">
              <a:latin typeface="Georgia"/>
              <a:ea typeface="Georgia"/>
              <a:cs typeface="Georgia"/>
              <a:sym typeface="Georgia"/>
            </a:endParaRPr>
          </a:p>
          <a:p>
            <a:pPr marL="179999" lvl="0" indent="-298450" algn="l" rtl="0">
              <a:lnSpc>
                <a:spcPct val="100000"/>
              </a:lnSpc>
              <a:spcBef>
                <a:spcPts val="1200"/>
              </a:spcBef>
              <a:spcAft>
                <a:spcPts val="0"/>
              </a:spcAft>
              <a:buSzPts val="1100"/>
              <a:buFont typeface="Georgia"/>
              <a:buChar char="●"/>
            </a:pPr>
            <a:r>
              <a:rPr lang="es" sz="1100">
                <a:latin typeface="Georgia"/>
                <a:ea typeface="Georgia"/>
                <a:cs typeface="Georgia"/>
                <a:sym typeface="Georgia"/>
              </a:rPr>
              <a:t>1967. november 22 -én született Kalocsán. Zenei általános iskolába járt, hegedülni és zongorázni is tanult. Már kiskorában elhatározta, hogy színész lesz, ezért is döntött úgy, hogy a szentesi Horváth Mihály Gimnázium drámatagozatán folytatja a tanulmányait.</a:t>
            </a:r>
            <a:endParaRPr sz="1100">
              <a:latin typeface="Georgia"/>
              <a:ea typeface="Georgia"/>
              <a:cs typeface="Georgia"/>
              <a:sym typeface="Georgia"/>
            </a:endParaRPr>
          </a:p>
          <a:p>
            <a:pPr marL="179999" lvl="0" indent="-298450" algn="l" rtl="0">
              <a:lnSpc>
                <a:spcPct val="115000"/>
              </a:lnSpc>
              <a:spcBef>
                <a:spcPts val="0"/>
              </a:spcBef>
              <a:spcAft>
                <a:spcPts val="0"/>
              </a:spcAft>
              <a:buSzPts val="1100"/>
              <a:buFont typeface="Georgia"/>
              <a:buChar char="●"/>
            </a:pPr>
            <a:r>
              <a:rPr lang="es" sz="1100">
                <a:latin typeface="Georgia"/>
                <a:ea typeface="Georgia"/>
                <a:cs typeface="Georgia"/>
                <a:sym typeface="Georgia"/>
              </a:rPr>
              <a:t>2008 és 2013 között a Nemzeti Színház igazgatója. </a:t>
            </a:r>
            <a:endParaRPr sz="1100">
              <a:latin typeface="Georgia"/>
              <a:ea typeface="Georgia"/>
              <a:cs typeface="Georgia"/>
              <a:sym typeface="Georgia"/>
            </a:endParaRPr>
          </a:p>
        </p:txBody>
      </p:sp>
      <p:sp>
        <p:nvSpPr>
          <p:cNvPr id="292" name="Google Shape;292;p31"/>
          <p:cNvSpPr txBox="1">
            <a:spLocks noGrp="1"/>
          </p:cNvSpPr>
          <p:nvPr>
            <p:ph type="title"/>
          </p:nvPr>
        </p:nvSpPr>
        <p:spPr>
          <a:xfrm>
            <a:off x="5880775" y="338900"/>
            <a:ext cx="3134700" cy="1704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100" b="1">
                <a:latin typeface="Georgia"/>
                <a:ea typeface="Georgia"/>
                <a:cs typeface="Georgia"/>
                <a:sym typeface="Georgia"/>
              </a:rPr>
              <a:t>Ács Eszter, magyar színművésznő</a:t>
            </a:r>
            <a:endParaRPr sz="1100" b="1">
              <a:latin typeface="Georgia"/>
              <a:ea typeface="Georgia"/>
              <a:cs typeface="Georgia"/>
              <a:sym typeface="Georgia"/>
            </a:endParaRPr>
          </a:p>
          <a:p>
            <a:pPr marL="457200" lvl="0" indent="-298450" algn="l" rtl="0">
              <a:lnSpc>
                <a:spcPct val="115000"/>
              </a:lnSpc>
              <a:spcBef>
                <a:spcPts val="0"/>
              </a:spcBef>
              <a:spcAft>
                <a:spcPts val="0"/>
              </a:spcAft>
              <a:buSzPts val="1100"/>
              <a:buFont typeface="Georgia"/>
              <a:buChar char="❖"/>
            </a:pPr>
            <a:r>
              <a:rPr lang="es" sz="1100">
                <a:latin typeface="Georgia"/>
                <a:ea typeface="Georgia"/>
                <a:cs typeface="Georgia"/>
                <a:sym typeface="Georgia"/>
              </a:rPr>
              <a:t>1990-ben született Kecskeméten. Szülei színházi szakemberek. 2012-2017 között a Kaposvári Egyetem színművész szakos hallgatója volt. 2017-től a Nemzeti Színház tagja</a:t>
            </a:r>
            <a:endParaRPr sz="1100">
              <a:latin typeface="Georgia"/>
              <a:ea typeface="Georgia"/>
              <a:cs typeface="Georgia"/>
              <a:sym typeface="Georgia"/>
            </a:endParaRPr>
          </a:p>
        </p:txBody>
      </p:sp>
      <p:sp>
        <p:nvSpPr>
          <p:cNvPr id="293" name="Google Shape;293;p31"/>
          <p:cNvSpPr txBox="1"/>
          <p:nvPr/>
        </p:nvSpPr>
        <p:spPr>
          <a:xfrm rot="1006924">
            <a:off x="2912593" y="1747594"/>
            <a:ext cx="1351772" cy="5539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800" b="1">
                <a:latin typeface="Calibri"/>
                <a:ea typeface="Calibri"/>
                <a:cs typeface="Calibri"/>
                <a:sym typeface="Calibri"/>
              </a:rPr>
              <a:t>Alföldi Róbert (közép)</a:t>
            </a:r>
            <a:endParaRPr sz="800" b="1">
              <a:latin typeface="Calibri"/>
              <a:ea typeface="Calibri"/>
              <a:cs typeface="Calibri"/>
              <a:sym typeface="Calibri"/>
            </a:endParaRPr>
          </a:p>
          <a:p>
            <a:pPr marL="0" lvl="0" indent="0" algn="l" rtl="0">
              <a:spcBef>
                <a:spcPts val="0"/>
              </a:spcBef>
              <a:spcAft>
                <a:spcPts val="0"/>
              </a:spcAft>
              <a:buNone/>
            </a:pPr>
            <a:r>
              <a:rPr lang="es" sz="800" b="1" i="1">
                <a:latin typeface="Calibri"/>
                <a:ea typeface="Calibri"/>
                <a:cs typeface="Calibri"/>
                <a:sym typeface="Calibri"/>
              </a:rPr>
              <a:t>"Az ember tragédiájá"-ban</a:t>
            </a:r>
            <a:r>
              <a:rPr lang="es" sz="800" b="1" i="1">
                <a:highlight>
                  <a:srgbClr val="FFFFFF"/>
                </a:highlight>
                <a:latin typeface="Calibri"/>
                <a:ea typeface="Calibri"/>
                <a:cs typeface="Calibri"/>
                <a:sym typeface="Calibri"/>
              </a:rPr>
              <a:t> </a:t>
            </a:r>
            <a:endParaRPr sz="800" b="1">
              <a:latin typeface="Calibri"/>
              <a:ea typeface="Calibri"/>
              <a:cs typeface="Calibri"/>
              <a:sym typeface="Calibri"/>
            </a:endParaRPr>
          </a:p>
          <a:p>
            <a:pPr marL="0" lvl="0" indent="0" algn="l" rtl="0">
              <a:spcBef>
                <a:spcPts val="0"/>
              </a:spcBef>
              <a:spcAft>
                <a:spcPts val="0"/>
              </a:spcAft>
              <a:buNone/>
            </a:pPr>
            <a:r>
              <a:rPr lang="es" sz="800" b="1">
                <a:latin typeface="Calibri"/>
                <a:ea typeface="Calibri"/>
                <a:cs typeface="Calibri"/>
                <a:sym typeface="Calibri"/>
              </a:rPr>
              <a:t> </a:t>
            </a:r>
            <a:endParaRPr sz="800" b="1">
              <a:latin typeface="Calibri"/>
              <a:ea typeface="Calibri"/>
              <a:cs typeface="Calibri"/>
              <a:sym typeface="Calibri"/>
            </a:endParaRPr>
          </a:p>
        </p:txBody>
      </p:sp>
      <p:pic>
        <p:nvPicPr>
          <p:cNvPr id="294" name="Google Shape;294;p31"/>
          <p:cNvPicPr preferRelativeResize="0"/>
          <p:nvPr/>
        </p:nvPicPr>
        <p:blipFill rotWithShape="1">
          <a:blip r:embed="rId3">
            <a:alphaModFix/>
          </a:blip>
          <a:srcRect l="4104"/>
          <a:stretch/>
        </p:blipFill>
        <p:spPr>
          <a:xfrm rot="1007132">
            <a:off x="3196577" y="617962"/>
            <a:ext cx="1348172" cy="1010752"/>
          </a:xfrm>
          <a:prstGeom prst="rect">
            <a:avLst/>
          </a:prstGeom>
          <a:noFill/>
          <a:ln>
            <a:noFill/>
          </a:ln>
        </p:spPr>
      </p:pic>
      <p:sp>
        <p:nvSpPr>
          <p:cNvPr id="295" name="Google Shape;295;p31"/>
          <p:cNvSpPr txBox="1"/>
          <p:nvPr/>
        </p:nvSpPr>
        <p:spPr>
          <a:xfrm>
            <a:off x="3000725" y="3087850"/>
            <a:ext cx="3279900" cy="170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100" b="1">
                <a:highlight>
                  <a:srgbClr val="FFFFFF"/>
                </a:highlight>
                <a:latin typeface="Georgia"/>
                <a:ea typeface="Georgia"/>
                <a:cs typeface="Georgia"/>
                <a:sym typeface="Georgia"/>
              </a:rPr>
              <a:t>Berettyán Sándor, magyar színművész</a:t>
            </a:r>
            <a:endParaRPr sz="1100" b="1">
              <a:highlight>
                <a:srgbClr val="FFFFFF"/>
              </a:highlight>
              <a:latin typeface="Georgia"/>
              <a:ea typeface="Georgia"/>
              <a:cs typeface="Georgia"/>
              <a:sym typeface="Georgia"/>
            </a:endParaRPr>
          </a:p>
          <a:p>
            <a:pPr marL="457200" lvl="0" indent="-298450" algn="l" rtl="0">
              <a:spcBef>
                <a:spcPts val="0"/>
              </a:spcBef>
              <a:spcAft>
                <a:spcPts val="0"/>
              </a:spcAft>
              <a:buSzPts val="1100"/>
              <a:buFont typeface="Georgia"/>
              <a:buChar char="●"/>
            </a:pPr>
            <a:r>
              <a:rPr lang="es" sz="1100">
                <a:highlight>
                  <a:srgbClr val="FFFFFF"/>
                </a:highlight>
                <a:latin typeface="Georgia"/>
                <a:ea typeface="Georgia"/>
                <a:cs typeface="Georgia"/>
                <a:sym typeface="Georgia"/>
              </a:rPr>
              <a:t>1991</a:t>
            </a:r>
            <a:r>
              <a:rPr lang="es" sz="1100">
                <a:solidFill>
                  <a:srgbClr val="202122"/>
                </a:solidFill>
                <a:highlight>
                  <a:srgbClr val="FFFFFF"/>
                </a:highlight>
                <a:latin typeface="Georgia"/>
                <a:ea typeface="Georgia"/>
                <a:cs typeface="Georgia"/>
                <a:sym typeface="Georgia"/>
              </a:rPr>
              <a:t>-ben született Debrecenben. Gyermekkorát Balmazújvárosban töltötte. Előbb a Debreceni Egyetemen tanult mechatronikát, majd Budapesten színpadmester-szcenikus képzésen vett részt. 2017-ben végzett a Kaposvári Egyetem színész szakán. 2017-től a Nemzeti Színház tagja.</a:t>
            </a:r>
            <a:endParaRPr sz="1100">
              <a:latin typeface="Georgia"/>
              <a:ea typeface="Georgia"/>
              <a:cs typeface="Georgia"/>
              <a:sym typeface="Georgia"/>
            </a:endParaRPr>
          </a:p>
        </p:txBody>
      </p:sp>
      <p:pic>
        <p:nvPicPr>
          <p:cNvPr id="296" name="Google Shape;296;p31"/>
          <p:cNvPicPr preferRelativeResize="0"/>
          <p:nvPr/>
        </p:nvPicPr>
        <p:blipFill rotWithShape="1">
          <a:blip r:embed="rId4">
            <a:alphaModFix/>
          </a:blip>
          <a:srcRect l="30986"/>
          <a:stretch/>
        </p:blipFill>
        <p:spPr>
          <a:xfrm rot="-993644">
            <a:off x="4905795" y="1110325"/>
            <a:ext cx="1383520" cy="1149976"/>
          </a:xfrm>
          <a:prstGeom prst="rect">
            <a:avLst/>
          </a:prstGeom>
          <a:noFill/>
          <a:ln>
            <a:noFill/>
          </a:ln>
        </p:spPr>
      </p:pic>
      <p:sp>
        <p:nvSpPr>
          <p:cNvPr id="297" name="Google Shape;297;p31"/>
          <p:cNvSpPr txBox="1"/>
          <p:nvPr/>
        </p:nvSpPr>
        <p:spPr>
          <a:xfrm rot="-992363">
            <a:off x="5232733" y="2288215"/>
            <a:ext cx="1359448" cy="55491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800" b="1" i="1">
                <a:latin typeface="Calibri"/>
                <a:ea typeface="Calibri"/>
                <a:cs typeface="Calibri"/>
                <a:sym typeface="Calibri"/>
              </a:rPr>
              <a:t>Ács Eszter</a:t>
            </a:r>
            <a:endParaRPr sz="800" b="1" i="1">
              <a:latin typeface="Calibri"/>
              <a:ea typeface="Calibri"/>
              <a:cs typeface="Calibri"/>
              <a:sym typeface="Calibri"/>
            </a:endParaRPr>
          </a:p>
          <a:p>
            <a:pPr marL="0" lvl="0" indent="0" algn="l" rtl="0">
              <a:spcBef>
                <a:spcPts val="0"/>
              </a:spcBef>
              <a:spcAft>
                <a:spcPts val="0"/>
              </a:spcAft>
              <a:buNone/>
            </a:pPr>
            <a:r>
              <a:rPr lang="es" sz="800" b="1" i="1">
                <a:latin typeface="Calibri"/>
                <a:ea typeface="Calibri"/>
                <a:cs typeface="Calibri"/>
                <a:sym typeface="Calibri"/>
              </a:rPr>
              <a:t>"Az ember tragédiájá"-ban</a:t>
            </a:r>
            <a:r>
              <a:rPr lang="es" sz="800" b="1" i="1">
                <a:highlight>
                  <a:srgbClr val="FFFFFF"/>
                </a:highlight>
                <a:latin typeface="Calibri"/>
                <a:ea typeface="Calibri"/>
                <a:cs typeface="Calibri"/>
                <a:sym typeface="Calibri"/>
              </a:rPr>
              <a:t> </a:t>
            </a:r>
            <a:endParaRPr sz="800" b="1">
              <a:latin typeface="Calibri"/>
              <a:ea typeface="Calibri"/>
              <a:cs typeface="Calibri"/>
              <a:sym typeface="Calibri"/>
            </a:endParaRPr>
          </a:p>
          <a:p>
            <a:pPr marL="0" lvl="0" indent="0" algn="l" rtl="0">
              <a:spcBef>
                <a:spcPts val="0"/>
              </a:spcBef>
              <a:spcAft>
                <a:spcPts val="0"/>
              </a:spcAft>
              <a:buNone/>
            </a:pPr>
            <a:r>
              <a:rPr lang="es" sz="800" b="1">
                <a:latin typeface="Calibri"/>
                <a:ea typeface="Calibri"/>
                <a:cs typeface="Calibri"/>
                <a:sym typeface="Calibri"/>
              </a:rPr>
              <a:t> </a:t>
            </a:r>
            <a:endParaRPr sz="800" b="1">
              <a:latin typeface="Calibri"/>
              <a:ea typeface="Calibri"/>
              <a:cs typeface="Calibri"/>
              <a:sym typeface="Calibri"/>
            </a:endParaRPr>
          </a:p>
        </p:txBody>
      </p:sp>
      <p:sp>
        <p:nvSpPr>
          <p:cNvPr id="298" name="Google Shape;298;p31"/>
          <p:cNvSpPr/>
          <p:nvPr/>
        </p:nvSpPr>
        <p:spPr>
          <a:xfrm rot="413751">
            <a:off x="6177348" y="3000914"/>
            <a:ext cx="1311789" cy="1877467"/>
          </a:xfrm>
          <a:prstGeom prst="rect">
            <a:avLst/>
          </a:prstGeom>
          <a:solidFill>
            <a:schemeClr val="lt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9" name="Google Shape;299;p31"/>
          <p:cNvPicPr preferRelativeResize="0"/>
          <p:nvPr/>
        </p:nvPicPr>
        <p:blipFill rotWithShape="1">
          <a:blip r:embed="rId5">
            <a:alphaModFix/>
          </a:blip>
          <a:srcRect r="26943"/>
          <a:stretch/>
        </p:blipFill>
        <p:spPr>
          <a:xfrm rot="413607">
            <a:off x="6320286" y="3070920"/>
            <a:ext cx="1114149" cy="1008200"/>
          </a:xfrm>
          <a:prstGeom prst="rect">
            <a:avLst/>
          </a:prstGeom>
          <a:noFill/>
          <a:ln>
            <a:noFill/>
          </a:ln>
        </p:spPr>
      </p:pic>
      <p:sp>
        <p:nvSpPr>
          <p:cNvPr id="300" name="Google Shape;300;p31"/>
          <p:cNvSpPr txBox="1"/>
          <p:nvPr/>
        </p:nvSpPr>
        <p:spPr>
          <a:xfrm rot="413517">
            <a:off x="6080356" y="4308114"/>
            <a:ext cx="1582535" cy="55421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800" b="1" i="1">
                <a:latin typeface="Calibri"/>
                <a:ea typeface="Calibri"/>
                <a:cs typeface="Calibri"/>
                <a:sym typeface="Calibri"/>
              </a:rPr>
              <a:t>Berettyán Sándor</a:t>
            </a:r>
            <a:endParaRPr sz="800" b="1" i="1">
              <a:latin typeface="Calibri"/>
              <a:ea typeface="Calibri"/>
              <a:cs typeface="Calibri"/>
              <a:sym typeface="Calibri"/>
            </a:endParaRPr>
          </a:p>
          <a:p>
            <a:pPr marL="0" lvl="0" indent="0" algn="l" rtl="0">
              <a:spcBef>
                <a:spcPts val="0"/>
              </a:spcBef>
              <a:spcAft>
                <a:spcPts val="0"/>
              </a:spcAft>
              <a:buNone/>
            </a:pPr>
            <a:r>
              <a:rPr lang="es" sz="800" b="1" i="1">
                <a:latin typeface="Calibri"/>
                <a:ea typeface="Calibri"/>
                <a:cs typeface="Calibri"/>
                <a:sym typeface="Calibri"/>
              </a:rPr>
              <a:t>"Az ember tragédiájá"-ban</a:t>
            </a:r>
            <a:r>
              <a:rPr lang="es" sz="800" b="1" i="1">
                <a:highlight>
                  <a:srgbClr val="FFFFFF"/>
                </a:highlight>
                <a:latin typeface="Calibri"/>
                <a:ea typeface="Calibri"/>
                <a:cs typeface="Calibri"/>
                <a:sym typeface="Calibri"/>
              </a:rPr>
              <a:t> </a:t>
            </a:r>
            <a:endParaRPr sz="800" b="1">
              <a:latin typeface="Calibri"/>
              <a:ea typeface="Calibri"/>
              <a:cs typeface="Calibri"/>
              <a:sym typeface="Calibri"/>
            </a:endParaRPr>
          </a:p>
          <a:p>
            <a:pPr marL="0" lvl="0" indent="0" algn="l" rtl="0">
              <a:spcBef>
                <a:spcPts val="0"/>
              </a:spcBef>
              <a:spcAft>
                <a:spcPts val="0"/>
              </a:spcAft>
              <a:buNone/>
            </a:pPr>
            <a:r>
              <a:rPr lang="es" sz="800" b="1">
                <a:latin typeface="Calibri"/>
                <a:ea typeface="Calibri"/>
                <a:cs typeface="Calibri"/>
                <a:sym typeface="Calibri"/>
              </a:rPr>
              <a:t> </a:t>
            </a:r>
            <a:endParaRPr sz="800" b="1">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2"/>
          <p:cNvSpPr txBox="1">
            <a:spLocks noGrp="1"/>
          </p:cNvSpPr>
          <p:nvPr>
            <p:ph type="title"/>
          </p:nvPr>
        </p:nvSpPr>
        <p:spPr>
          <a:xfrm>
            <a:off x="261875" y="269675"/>
            <a:ext cx="2457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600"/>
              <a:t>Érdekességek</a:t>
            </a:r>
            <a:endParaRPr sz="2600"/>
          </a:p>
        </p:txBody>
      </p:sp>
      <p:sp>
        <p:nvSpPr>
          <p:cNvPr id="306" name="Google Shape;306;p32"/>
          <p:cNvSpPr txBox="1"/>
          <p:nvPr/>
        </p:nvSpPr>
        <p:spPr>
          <a:xfrm>
            <a:off x="261875" y="990950"/>
            <a:ext cx="3623400" cy="877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dk1"/>
                </a:solidFill>
                <a:latin typeface="Georgia"/>
                <a:ea typeface="Georgia"/>
                <a:cs typeface="Georgia"/>
                <a:sym typeface="Georgia"/>
              </a:rPr>
              <a:t>A Magyar Írók Szövetsége azért szeptember 21-ét kezdeményezte 1984-ben a magyar drámairodalom ünnepének, mert 1883-ben ezen az őszi napon tartották Madách Imre örökbecsű művének, Az ember tragédiájának az ősbemutatóját a Nemzeti Színházban, több mint 20 évvel megjelenése után.</a:t>
            </a:r>
            <a:endParaRPr sz="1500">
              <a:latin typeface="Nunito"/>
              <a:ea typeface="Nunito"/>
              <a:cs typeface="Nunito"/>
              <a:sym typeface="Nunito"/>
            </a:endParaRPr>
          </a:p>
        </p:txBody>
      </p:sp>
      <p:sp>
        <p:nvSpPr>
          <p:cNvPr id="307" name="Google Shape;307;p32"/>
          <p:cNvSpPr txBox="1"/>
          <p:nvPr/>
        </p:nvSpPr>
        <p:spPr>
          <a:xfrm>
            <a:off x="5660375" y="1288700"/>
            <a:ext cx="3264600" cy="600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dk1"/>
                </a:solidFill>
                <a:latin typeface="Georgia"/>
                <a:ea typeface="Georgia"/>
                <a:cs typeface="Georgia"/>
                <a:sym typeface="Georgia"/>
              </a:rPr>
              <a:t>Az ősbemutató estéjén világítottak először villannyal a Nemzeti Színházban. Ádámot Nagy Imre játszotta, akinek nem más volt a keresztapja, mint Kossuth Lajos.</a:t>
            </a:r>
            <a:endParaRPr sz="900">
              <a:latin typeface="Nunito"/>
              <a:ea typeface="Nunito"/>
              <a:cs typeface="Nunito"/>
              <a:sym typeface="Nunito"/>
            </a:endParaRPr>
          </a:p>
        </p:txBody>
      </p:sp>
      <p:sp>
        <p:nvSpPr>
          <p:cNvPr id="308" name="Google Shape;308;p32"/>
          <p:cNvSpPr txBox="1"/>
          <p:nvPr/>
        </p:nvSpPr>
        <p:spPr>
          <a:xfrm>
            <a:off x="345275" y="3089500"/>
            <a:ext cx="3456600" cy="738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dk1"/>
                </a:solidFill>
                <a:latin typeface="Georgia"/>
                <a:ea typeface="Georgia"/>
                <a:cs typeface="Georgia"/>
                <a:sym typeface="Georgia"/>
              </a:rPr>
              <a:t>Párizsban bábjáték formájában adták elő, New Yorkban a Drakulaként világhírűvé vált Lugosi Béla játszotta Ádámot, Los Angelesben pedig az a Szörényi Éva rendezte meg, aki az 1950-es években a női főszerepet formálta meg itthon.</a:t>
            </a:r>
            <a:endParaRPr sz="900">
              <a:latin typeface="Nunito"/>
              <a:ea typeface="Nunito"/>
              <a:cs typeface="Nunito"/>
              <a:sym typeface="Nunito"/>
            </a:endParaRPr>
          </a:p>
        </p:txBody>
      </p:sp>
      <p:sp>
        <p:nvSpPr>
          <p:cNvPr id="309" name="Google Shape;309;p32"/>
          <p:cNvSpPr txBox="1"/>
          <p:nvPr/>
        </p:nvSpPr>
        <p:spPr>
          <a:xfrm>
            <a:off x="3948275" y="269675"/>
            <a:ext cx="4903800" cy="738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dk1"/>
                </a:solidFill>
                <a:latin typeface="Georgia"/>
                <a:ea typeface="Georgia"/>
                <a:cs typeface="Georgia"/>
                <a:sym typeface="Georgia"/>
              </a:rPr>
              <a:t>Az 1913-as kolozsvári előadást rendező színigazgató és a magyar filmgyártás egyik úttörője, Janovics Jenő például legelőször hagyta meg teljes terjedelmében a szöveget, valamint legelőször használta fel az előadásban a mozgóképes vetítést. Erre az egyiptomi színben került sor, a piramisépítést szemléltette a huszadik század elejének technikai vívmányával.</a:t>
            </a:r>
            <a:endParaRPr sz="900">
              <a:latin typeface="Nunito"/>
              <a:ea typeface="Nunito"/>
              <a:cs typeface="Nunito"/>
              <a:sym typeface="Nunito"/>
            </a:endParaRPr>
          </a:p>
        </p:txBody>
      </p:sp>
      <p:sp>
        <p:nvSpPr>
          <p:cNvPr id="310" name="Google Shape;310;p32"/>
          <p:cNvSpPr txBox="1"/>
          <p:nvPr/>
        </p:nvSpPr>
        <p:spPr>
          <a:xfrm>
            <a:off x="3450425" y="3996100"/>
            <a:ext cx="5539200" cy="738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dk1"/>
                </a:solidFill>
                <a:latin typeface="Georgia"/>
                <a:ea typeface="Georgia"/>
                <a:cs typeface="Georgia"/>
                <a:sym typeface="Georgia"/>
              </a:rPr>
              <a:t>A darabot szintén többször megrendező Németh Antal az 1930-as évek derekán, a Magyar Rádióban is elkészítette Szabó Lőrinc összekötő verseivel a darab hangjátékváltozatát Somlay Artúr, Bajor Gizi és Csortos Gyula főszereplésével. A felvételt azonban egy olyan viaszlemezre rögzítették, amely csupán két lejátszást tett lehetővé, így sajnos már sohasem tudhatjuk meg, milyen lehetett.</a:t>
            </a:r>
            <a:endParaRPr sz="1500">
              <a:latin typeface="Nunito"/>
              <a:ea typeface="Nunito"/>
              <a:cs typeface="Nunito"/>
              <a:sym typeface="Nunito"/>
            </a:endParaRPr>
          </a:p>
        </p:txBody>
      </p:sp>
      <p:sp>
        <p:nvSpPr>
          <p:cNvPr id="311" name="Google Shape;311;p32"/>
          <p:cNvSpPr txBox="1"/>
          <p:nvPr/>
        </p:nvSpPr>
        <p:spPr>
          <a:xfrm>
            <a:off x="1991450" y="2245325"/>
            <a:ext cx="3522000" cy="600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dk1"/>
                </a:solidFill>
                <a:latin typeface="Georgia"/>
                <a:ea typeface="Georgia"/>
                <a:cs typeface="Georgia"/>
                <a:sym typeface="Georgia"/>
              </a:rPr>
              <a:t>A darab magyarországi játszását 1947-ben a kommunista hatalom betiltotta, mert a vezetők a szocialista eszmék kigúnyolását vélték felfedezni a falanszter színben.</a:t>
            </a:r>
            <a:endParaRPr sz="1500">
              <a:latin typeface="Nunito"/>
              <a:ea typeface="Nunito"/>
              <a:cs typeface="Nunito"/>
              <a:sym typeface="Nunito"/>
            </a:endParaRPr>
          </a:p>
        </p:txBody>
      </p:sp>
      <p:sp>
        <p:nvSpPr>
          <p:cNvPr id="312" name="Google Shape;312;p32"/>
          <p:cNvSpPr txBox="1"/>
          <p:nvPr/>
        </p:nvSpPr>
        <p:spPr>
          <a:xfrm>
            <a:off x="6280175" y="3388375"/>
            <a:ext cx="2571900" cy="461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dk1"/>
                </a:solidFill>
                <a:latin typeface="Georgia"/>
                <a:ea typeface="Georgia"/>
                <a:cs typeface="Georgia"/>
                <a:sym typeface="Georgia"/>
              </a:rPr>
              <a:t>Paulay Ede nem csak rendezője, jelmez-, és díszlettervezője is volt az előadásnak.</a:t>
            </a:r>
            <a:endParaRPr sz="900">
              <a:solidFill>
                <a:schemeClr val="dk1"/>
              </a:solidFill>
              <a:latin typeface="Georgia"/>
              <a:ea typeface="Georgia"/>
              <a:cs typeface="Georgia"/>
              <a:sym typeface="Georgia"/>
            </a:endParaRPr>
          </a:p>
        </p:txBody>
      </p:sp>
      <p:pic>
        <p:nvPicPr>
          <p:cNvPr id="313" name="Google Shape;313;p32"/>
          <p:cNvPicPr preferRelativeResize="0"/>
          <p:nvPr/>
        </p:nvPicPr>
        <p:blipFill>
          <a:blip r:embed="rId3">
            <a:alphaModFix/>
          </a:blip>
          <a:stretch>
            <a:fillRect/>
          </a:stretch>
        </p:blipFill>
        <p:spPr>
          <a:xfrm>
            <a:off x="4135175" y="1073040"/>
            <a:ext cx="1373450" cy="1031622"/>
          </a:xfrm>
          <a:prstGeom prst="rect">
            <a:avLst/>
          </a:prstGeom>
          <a:noFill/>
          <a:ln>
            <a:noFill/>
          </a:ln>
        </p:spPr>
      </p:pic>
      <p:pic>
        <p:nvPicPr>
          <p:cNvPr id="314" name="Google Shape;314;p32"/>
          <p:cNvPicPr preferRelativeResize="0"/>
          <p:nvPr/>
        </p:nvPicPr>
        <p:blipFill>
          <a:blip r:embed="rId4">
            <a:alphaModFix/>
          </a:blip>
          <a:stretch>
            <a:fillRect/>
          </a:stretch>
        </p:blipFill>
        <p:spPr>
          <a:xfrm>
            <a:off x="345286" y="1953475"/>
            <a:ext cx="1551278" cy="1031600"/>
          </a:xfrm>
          <a:prstGeom prst="rect">
            <a:avLst/>
          </a:prstGeom>
          <a:noFill/>
          <a:ln>
            <a:noFill/>
          </a:ln>
        </p:spPr>
      </p:pic>
      <p:pic>
        <p:nvPicPr>
          <p:cNvPr id="315" name="Google Shape;315;p32"/>
          <p:cNvPicPr preferRelativeResize="0"/>
          <p:nvPr/>
        </p:nvPicPr>
        <p:blipFill>
          <a:blip r:embed="rId5">
            <a:alphaModFix/>
          </a:blip>
          <a:stretch>
            <a:fillRect/>
          </a:stretch>
        </p:blipFill>
        <p:spPr>
          <a:xfrm>
            <a:off x="1297925" y="3932816"/>
            <a:ext cx="1551300" cy="908619"/>
          </a:xfrm>
          <a:prstGeom prst="rect">
            <a:avLst/>
          </a:prstGeom>
          <a:noFill/>
          <a:ln>
            <a:noFill/>
          </a:ln>
        </p:spPr>
      </p:pic>
      <p:pic>
        <p:nvPicPr>
          <p:cNvPr id="316" name="Google Shape;316;p32"/>
          <p:cNvPicPr preferRelativeResize="0"/>
          <p:nvPr/>
        </p:nvPicPr>
        <p:blipFill>
          <a:blip r:embed="rId6">
            <a:alphaModFix/>
          </a:blip>
          <a:stretch>
            <a:fillRect/>
          </a:stretch>
        </p:blipFill>
        <p:spPr>
          <a:xfrm>
            <a:off x="6641233" y="2021616"/>
            <a:ext cx="1849779" cy="1234150"/>
          </a:xfrm>
          <a:prstGeom prst="rect">
            <a:avLst/>
          </a:prstGeom>
          <a:noFill/>
          <a:ln>
            <a:noFill/>
          </a:ln>
        </p:spPr>
      </p:pic>
      <p:pic>
        <p:nvPicPr>
          <p:cNvPr id="317" name="Google Shape;317;p32"/>
          <p:cNvPicPr preferRelativeResize="0"/>
          <p:nvPr/>
        </p:nvPicPr>
        <p:blipFill>
          <a:blip r:embed="rId7">
            <a:alphaModFix/>
          </a:blip>
          <a:stretch>
            <a:fillRect/>
          </a:stretch>
        </p:blipFill>
        <p:spPr>
          <a:xfrm>
            <a:off x="4479313" y="2982262"/>
            <a:ext cx="1317862" cy="877200"/>
          </a:xfrm>
          <a:prstGeom prst="rect">
            <a:avLst/>
          </a:prstGeom>
          <a:noFill/>
          <a:ln>
            <a:noFill/>
          </a:ln>
        </p:spPr>
      </p:pic>
      <p:cxnSp>
        <p:nvCxnSpPr>
          <p:cNvPr id="318" name="Google Shape;318;p32"/>
          <p:cNvCxnSpPr/>
          <p:nvPr/>
        </p:nvCxnSpPr>
        <p:spPr>
          <a:xfrm rot="10800000" flipH="1">
            <a:off x="288675" y="785175"/>
            <a:ext cx="2649600" cy="99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3"/>
          <p:cNvSpPr txBox="1"/>
          <p:nvPr/>
        </p:nvSpPr>
        <p:spPr>
          <a:xfrm>
            <a:off x="735425" y="1058475"/>
            <a:ext cx="3494100" cy="14622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spcBef>
                <a:spcPts val="1200"/>
              </a:spcBef>
              <a:spcAft>
                <a:spcPts val="0"/>
              </a:spcAft>
              <a:buNone/>
            </a:pPr>
            <a:r>
              <a:rPr lang="es" sz="900">
                <a:solidFill>
                  <a:srgbClr val="291B25"/>
                </a:solidFill>
                <a:latin typeface="Georgia"/>
                <a:ea typeface="Georgia"/>
                <a:cs typeface="Georgia"/>
                <a:sym typeface="Georgia"/>
              </a:rPr>
              <a:t>Pest Hírlap 1883. szeptember 22. (261. sz.)</a:t>
            </a:r>
            <a:endParaRPr sz="900">
              <a:solidFill>
                <a:srgbClr val="291B25"/>
              </a:solidFill>
              <a:latin typeface="Georgia"/>
              <a:ea typeface="Georgia"/>
              <a:cs typeface="Georgia"/>
              <a:sym typeface="Georgia"/>
            </a:endParaRPr>
          </a:p>
          <a:p>
            <a:pPr marL="0" marR="0" lvl="0" indent="0" algn="l" rtl="0">
              <a:spcBef>
                <a:spcPts val="1200"/>
              </a:spcBef>
              <a:spcAft>
                <a:spcPts val="0"/>
              </a:spcAft>
              <a:buNone/>
            </a:pPr>
            <a:r>
              <a:rPr lang="es" sz="900">
                <a:solidFill>
                  <a:srgbClr val="291B25"/>
                </a:solidFill>
                <a:latin typeface="Georgia"/>
                <a:ea typeface="Georgia"/>
                <a:cs typeface="Georgia"/>
                <a:sym typeface="Georgia"/>
              </a:rPr>
              <a:t>„Az ember tragédiája ma este állta ki a színpadi próbát a Nemzeti Színházban. Előkelő,komoly élvezetre készült közönség tölté meg a színházat, s várta feszült figyelemmel a függöny felgördültét, melyet megelőzött Erkel Gyula nyitánya”</a:t>
            </a:r>
            <a:endParaRPr sz="900">
              <a:solidFill>
                <a:srgbClr val="291B25"/>
              </a:solidFill>
              <a:latin typeface="Georgia"/>
              <a:ea typeface="Georgia"/>
              <a:cs typeface="Georgia"/>
              <a:sym typeface="Georgia"/>
            </a:endParaRPr>
          </a:p>
          <a:p>
            <a:pPr marL="0" marR="0" lvl="0" indent="0" algn="l" rtl="0">
              <a:spcBef>
                <a:spcPts val="1200"/>
              </a:spcBef>
              <a:spcAft>
                <a:spcPts val="1200"/>
              </a:spcAft>
              <a:buNone/>
            </a:pPr>
            <a:r>
              <a:rPr lang="es" sz="900">
                <a:solidFill>
                  <a:srgbClr val="291B25"/>
                </a:solidFill>
                <a:latin typeface="Georgia"/>
                <a:ea typeface="Georgia"/>
                <a:cs typeface="Georgia"/>
                <a:sym typeface="Georgia"/>
              </a:rPr>
              <a:t>„A Nemzeti Színház mindent megtett, hogy díszes, méltó külsőben mutassa be Az ember tragédiáját.”</a:t>
            </a:r>
            <a:endParaRPr sz="900">
              <a:latin typeface="Georgia"/>
              <a:ea typeface="Georgia"/>
              <a:cs typeface="Georgia"/>
              <a:sym typeface="Georgia"/>
            </a:endParaRPr>
          </a:p>
        </p:txBody>
      </p:sp>
      <p:sp>
        <p:nvSpPr>
          <p:cNvPr id="324" name="Google Shape;324;p33"/>
          <p:cNvSpPr txBox="1">
            <a:spLocks noGrp="1"/>
          </p:cNvSpPr>
          <p:nvPr>
            <p:ph type="title"/>
          </p:nvPr>
        </p:nvSpPr>
        <p:spPr>
          <a:xfrm>
            <a:off x="288675" y="292575"/>
            <a:ext cx="5246700" cy="50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Színikritikák az ősbemutatóról</a:t>
            </a:r>
            <a:endParaRPr sz="2100"/>
          </a:p>
        </p:txBody>
      </p:sp>
      <p:cxnSp>
        <p:nvCxnSpPr>
          <p:cNvPr id="325" name="Google Shape;325;p33"/>
          <p:cNvCxnSpPr/>
          <p:nvPr/>
        </p:nvCxnSpPr>
        <p:spPr>
          <a:xfrm rot="10800000" flipH="1">
            <a:off x="288675" y="783675"/>
            <a:ext cx="4032300" cy="11400"/>
          </a:xfrm>
          <a:prstGeom prst="straightConnector1">
            <a:avLst/>
          </a:prstGeom>
          <a:noFill/>
          <a:ln w="19050" cap="flat" cmpd="sng">
            <a:solidFill>
              <a:schemeClr val="dk1"/>
            </a:solidFill>
            <a:prstDash val="solid"/>
            <a:round/>
            <a:headEnd type="none" w="med" len="med"/>
            <a:tailEnd type="none" w="med" len="med"/>
          </a:ln>
        </p:spPr>
      </p:cxnSp>
      <p:sp>
        <p:nvSpPr>
          <p:cNvPr id="326" name="Google Shape;326;p33"/>
          <p:cNvSpPr txBox="1"/>
          <p:nvPr/>
        </p:nvSpPr>
        <p:spPr>
          <a:xfrm>
            <a:off x="4708075" y="500325"/>
            <a:ext cx="4092000" cy="1154400"/>
          </a:xfrm>
          <a:prstGeom prst="rect">
            <a:avLst/>
          </a:prstGeom>
          <a:noFill/>
          <a:ln w="19050"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s" sz="900">
                <a:latin typeface="Georgia"/>
                <a:ea typeface="Georgia"/>
                <a:cs typeface="Georgia"/>
                <a:sym typeface="Georgia"/>
              </a:rPr>
              <a:t>Nemzet 1883. szeptember 22. (260. sz.) Reggeli kiadás</a:t>
            </a:r>
            <a:endParaRPr sz="900">
              <a:latin typeface="Georgia"/>
              <a:ea typeface="Georgia"/>
              <a:cs typeface="Georgia"/>
              <a:sym typeface="Georgia"/>
            </a:endParaRPr>
          </a:p>
          <a:p>
            <a:pPr marL="0" lvl="0" indent="0" algn="l" rtl="0">
              <a:lnSpc>
                <a:spcPct val="100000"/>
              </a:lnSpc>
              <a:spcBef>
                <a:spcPts val="0"/>
              </a:spcBef>
              <a:spcAft>
                <a:spcPts val="0"/>
              </a:spcAft>
              <a:buNone/>
            </a:pPr>
            <a:endParaRPr sz="900">
              <a:latin typeface="Georgia"/>
              <a:ea typeface="Georgia"/>
              <a:cs typeface="Georgia"/>
              <a:sym typeface="Georgia"/>
            </a:endParaRPr>
          </a:p>
          <a:p>
            <a:pPr marL="0" lvl="0" indent="0" algn="l" rtl="0">
              <a:lnSpc>
                <a:spcPct val="100000"/>
              </a:lnSpc>
              <a:spcBef>
                <a:spcPts val="0"/>
              </a:spcBef>
              <a:spcAft>
                <a:spcPts val="0"/>
              </a:spcAft>
              <a:buNone/>
            </a:pPr>
            <a:r>
              <a:rPr lang="es" sz="900">
                <a:latin typeface="Georgia"/>
                <a:ea typeface="Georgia"/>
                <a:cs typeface="Georgia"/>
                <a:sym typeface="Georgia"/>
              </a:rPr>
              <a:t>„Madách „Az ember tragédiája” című drámai költeményének első előadását ma igen disztingvált és nagyszámú közönség nézte a Nemzeti Színházban. Nem is kell mondanunk, hogy az érdeklődés a nézőtéren rendkívül nagy volt. Hiszen magában véve a mű igazi irodalmi remek; és azután az is kíváncsivá tett mindenkit, hogy ez a költemény valóban színpadra való-e?”</a:t>
            </a:r>
            <a:endParaRPr>
              <a:latin typeface="Georgia"/>
              <a:ea typeface="Georgia"/>
              <a:cs typeface="Georgia"/>
              <a:sym typeface="Georgia"/>
            </a:endParaRPr>
          </a:p>
        </p:txBody>
      </p:sp>
      <p:sp>
        <p:nvSpPr>
          <p:cNvPr id="327" name="Google Shape;327;p33"/>
          <p:cNvSpPr txBox="1"/>
          <p:nvPr/>
        </p:nvSpPr>
        <p:spPr>
          <a:xfrm>
            <a:off x="334300" y="2784075"/>
            <a:ext cx="5703300" cy="1708500"/>
          </a:xfrm>
          <a:prstGeom prst="rect">
            <a:avLst/>
          </a:prstGeom>
          <a:noFill/>
          <a:ln w="19050"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360000" lvl="0" indent="0" algn="l" rtl="0">
              <a:lnSpc>
                <a:spcPct val="100000"/>
              </a:lnSpc>
              <a:spcBef>
                <a:spcPts val="0"/>
              </a:spcBef>
              <a:spcAft>
                <a:spcPts val="0"/>
              </a:spcAft>
              <a:buNone/>
            </a:pPr>
            <a:r>
              <a:rPr lang="es" sz="900">
                <a:latin typeface="Georgia"/>
                <a:ea typeface="Georgia"/>
                <a:cs typeface="Georgia"/>
                <a:sym typeface="Georgia"/>
              </a:rPr>
              <a:t>Fővárosi Lapok 1883. szeptember 22. (222. sz.)</a:t>
            </a:r>
            <a:endParaRPr sz="900">
              <a:latin typeface="Georgia"/>
              <a:ea typeface="Georgia"/>
              <a:cs typeface="Georgia"/>
              <a:sym typeface="Georgia"/>
            </a:endParaRPr>
          </a:p>
          <a:p>
            <a:pPr marL="360000" lvl="0" indent="0" algn="l" rtl="0">
              <a:lnSpc>
                <a:spcPct val="100000"/>
              </a:lnSpc>
              <a:spcBef>
                <a:spcPts val="0"/>
              </a:spcBef>
              <a:spcAft>
                <a:spcPts val="0"/>
              </a:spcAft>
              <a:buNone/>
            </a:pPr>
            <a:endParaRPr sz="900">
              <a:latin typeface="Georgia"/>
              <a:ea typeface="Georgia"/>
              <a:cs typeface="Georgia"/>
              <a:sym typeface="Georgia"/>
            </a:endParaRPr>
          </a:p>
          <a:p>
            <a:pPr marL="360000" lvl="0" indent="0" algn="l" rtl="0">
              <a:lnSpc>
                <a:spcPct val="100000"/>
              </a:lnSpc>
              <a:spcBef>
                <a:spcPts val="0"/>
              </a:spcBef>
              <a:spcAft>
                <a:spcPts val="0"/>
              </a:spcAft>
              <a:buNone/>
            </a:pPr>
            <a:r>
              <a:rPr lang="es" sz="900">
                <a:latin typeface="Georgia"/>
                <a:ea typeface="Georgia"/>
                <a:cs typeface="Georgia"/>
                <a:sym typeface="Georgia"/>
              </a:rPr>
              <a:t>„Nem szabad figyelmen kívül hagynunk a kitűnő díszleteket sem, az ég festői előállítását, az</a:t>
            </a:r>
            <a:endParaRPr sz="900">
              <a:latin typeface="Georgia"/>
              <a:ea typeface="Georgia"/>
              <a:cs typeface="Georgia"/>
              <a:sym typeface="Georgia"/>
            </a:endParaRPr>
          </a:p>
          <a:p>
            <a:pPr marL="360000" lvl="0" indent="0" algn="l" rtl="0">
              <a:lnSpc>
                <a:spcPct val="100000"/>
              </a:lnSpc>
              <a:spcBef>
                <a:spcPts val="0"/>
              </a:spcBef>
              <a:spcAft>
                <a:spcPts val="0"/>
              </a:spcAft>
              <a:buNone/>
            </a:pPr>
            <a:r>
              <a:rPr lang="es" sz="900">
                <a:latin typeface="Georgia"/>
                <a:ea typeface="Georgia"/>
                <a:cs typeface="Georgia"/>
                <a:sym typeface="Georgia"/>
              </a:rPr>
              <a:t>egyiptomi tróntermet és nagy gúlát, a bizánci épületeket, a prágai udvari kertet, a falanszter</a:t>
            </a:r>
            <a:endParaRPr sz="900">
              <a:latin typeface="Georgia"/>
              <a:ea typeface="Georgia"/>
              <a:cs typeface="Georgia"/>
              <a:sym typeface="Georgia"/>
            </a:endParaRPr>
          </a:p>
          <a:p>
            <a:pPr marL="360000" lvl="0" indent="0" algn="l" rtl="0">
              <a:lnSpc>
                <a:spcPct val="100000"/>
              </a:lnSpc>
              <a:spcBef>
                <a:spcPts val="0"/>
              </a:spcBef>
              <a:spcAft>
                <a:spcPts val="0"/>
              </a:spcAft>
              <a:buNone/>
            </a:pPr>
            <a:r>
              <a:rPr lang="es" sz="900">
                <a:latin typeface="Georgia"/>
                <a:ea typeface="Georgia"/>
                <a:cs typeface="Georgia"/>
                <a:sym typeface="Georgia"/>
              </a:rPr>
              <a:t>tudósának laboratóriumát, az eszkimók jégvidékét sat., melyeket Spanraft és Hirsch mind gonddal és</a:t>
            </a:r>
            <a:endParaRPr sz="900">
              <a:latin typeface="Georgia"/>
              <a:ea typeface="Georgia"/>
              <a:cs typeface="Georgia"/>
              <a:sym typeface="Georgia"/>
            </a:endParaRPr>
          </a:p>
          <a:p>
            <a:pPr marL="360000" lvl="0" indent="0" algn="l" rtl="0">
              <a:lnSpc>
                <a:spcPct val="100000"/>
              </a:lnSpc>
              <a:spcBef>
                <a:spcPts val="0"/>
              </a:spcBef>
              <a:spcAft>
                <a:spcPts val="0"/>
              </a:spcAft>
              <a:buNone/>
            </a:pPr>
            <a:r>
              <a:rPr lang="es" sz="900">
                <a:latin typeface="Georgia"/>
                <a:ea typeface="Georgia"/>
                <a:cs typeface="Georgia"/>
                <a:sym typeface="Georgia"/>
              </a:rPr>
              <a:t>hatásosan festettek. A villamvilágítás fény- és árnyfokozatait gyakran vették igénybe a képek</a:t>
            </a:r>
            <a:endParaRPr sz="900">
              <a:latin typeface="Georgia"/>
              <a:ea typeface="Georgia"/>
              <a:cs typeface="Georgia"/>
              <a:sym typeface="Georgia"/>
            </a:endParaRPr>
          </a:p>
          <a:p>
            <a:pPr marL="360000" lvl="0" indent="0" algn="l" rtl="0">
              <a:lnSpc>
                <a:spcPct val="100000"/>
              </a:lnSpc>
              <a:spcBef>
                <a:spcPts val="0"/>
              </a:spcBef>
              <a:spcAft>
                <a:spcPts val="0"/>
              </a:spcAft>
              <a:buNone/>
            </a:pPr>
            <a:r>
              <a:rPr lang="es" sz="900">
                <a:latin typeface="Georgia"/>
                <a:ea typeface="Georgia"/>
                <a:cs typeface="Georgia"/>
                <a:sym typeface="Georgia"/>
              </a:rPr>
              <a:t>hatásának emelésére.”</a:t>
            </a:r>
            <a:endParaRPr sz="900">
              <a:latin typeface="Georgia"/>
              <a:ea typeface="Georgia"/>
              <a:cs typeface="Georgia"/>
              <a:sym typeface="Georgia"/>
            </a:endParaRPr>
          </a:p>
          <a:p>
            <a:pPr marL="360000" lvl="0" indent="0" algn="l" rtl="0">
              <a:lnSpc>
                <a:spcPct val="100000"/>
              </a:lnSpc>
              <a:spcBef>
                <a:spcPts val="0"/>
              </a:spcBef>
              <a:spcAft>
                <a:spcPts val="0"/>
              </a:spcAft>
              <a:buNone/>
            </a:pPr>
            <a:endParaRPr sz="900">
              <a:latin typeface="Georgia"/>
              <a:ea typeface="Georgia"/>
              <a:cs typeface="Georgia"/>
              <a:sym typeface="Georgia"/>
            </a:endParaRPr>
          </a:p>
          <a:p>
            <a:pPr marL="360000" lvl="0" indent="0" algn="l" rtl="0">
              <a:lnSpc>
                <a:spcPct val="100000"/>
              </a:lnSpc>
              <a:spcBef>
                <a:spcPts val="0"/>
              </a:spcBef>
              <a:spcAft>
                <a:spcPts val="0"/>
              </a:spcAft>
              <a:buNone/>
            </a:pPr>
            <a:r>
              <a:rPr lang="es" sz="900">
                <a:latin typeface="Georgia"/>
                <a:ea typeface="Georgia"/>
                <a:cs typeface="Georgia"/>
                <a:sym typeface="Georgia"/>
              </a:rPr>
              <a:t>„Nem a „vanitatum vanitas” csüggesztő bölcsészete szól e műből; meleg szívű költő szól belőle, ki a</a:t>
            </a:r>
            <a:endParaRPr sz="900">
              <a:latin typeface="Georgia"/>
              <a:ea typeface="Georgia"/>
              <a:cs typeface="Georgia"/>
              <a:sym typeface="Georgia"/>
            </a:endParaRPr>
          </a:p>
          <a:p>
            <a:pPr marL="360000" lvl="0" indent="0" algn="l" rtl="0">
              <a:lnSpc>
                <a:spcPct val="100000"/>
              </a:lnSpc>
              <a:spcBef>
                <a:spcPts val="0"/>
              </a:spcBef>
              <a:spcAft>
                <a:spcPts val="0"/>
              </a:spcAft>
              <a:buNone/>
            </a:pPr>
            <a:r>
              <a:rPr lang="es" sz="900">
                <a:latin typeface="Georgia"/>
                <a:ea typeface="Georgia"/>
                <a:cs typeface="Georgia"/>
                <a:sym typeface="Georgia"/>
              </a:rPr>
              <a:t>világtörténet drámailag jellemző, szomorú konkrét képei mellé vigaszul állítja föl a szív benső világát</a:t>
            </a:r>
            <a:endParaRPr sz="900">
              <a:latin typeface="Georgia"/>
              <a:ea typeface="Georgia"/>
              <a:cs typeface="Georgia"/>
              <a:sym typeface="Georgia"/>
            </a:endParaRPr>
          </a:p>
          <a:p>
            <a:pPr marL="360000" lvl="0" indent="0" algn="l" rtl="0">
              <a:lnSpc>
                <a:spcPct val="100000"/>
              </a:lnSpc>
              <a:spcBef>
                <a:spcPts val="0"/>
              </a:spcBef>
              <a:spcAft>
                <a:spcPts val="0"/>
              </a:spcAft>
              <a:buNone/>
            </a:pPr>
            <a:r>
              <a:rPr lang="es" sz="900">
                <a:latin typeface="Georgia"/>
                <a:ea typeface="Georgia"/>
                <a:cs typeface="Georgia"/>
                <a:sym typeface="Georgia"/>
              </a:rPr>
              <a:t>és a hit bíztató malasztját.”</a:t>
            </a:r>
            <a:endParaRPr sz="900">
              <a:latin typeface="Georgia"/>
              <a:ea typeface="Georgia"/>
              <a:cs typeface="Georgia"/>
              <a:sym typeface="Georgia"/>
            </a:endParaRPr>
          </a:p>
        </p:txBody>
      </p:sp>
      <p:sp>
        <p:nvSpPr>
          <p:cNvPr id="328" name="Google Shape;328;p33"/>
          <p:cNvSpPr txBox="1"/>
          <p:nvPr/>
        </p:nvSpPr>
        <p:spPr>
          <a:xfrm>
            <a:off x="6245275" y="1919950"/>
            <a:ext cx="2554800" cy="1985700"/>
          </a:xfrm>
          <a:prstGeom prst="rect">
            <a:avLst/>
          </a:prstGeom>
          <a:noFill/>
          <a:ln w="9525" cap="flat" cmpd="sng">
            <a:solidFill>
              <a:srgbClr val="000000"/>
            </a:solidFill>
            <a:prstDash val="lgDash"/>
            <a:round/>
            <a:headEnd type="none" w="sm" len="sm"/>
            <a:tailEnd type="none" w="sm" len="sm"/>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s" sz="900">
                <a:latin typeface="Georgia"/>
                <a:ea typeface="Georgia"/>
                <a:cs typeface="Georgia"/>
                <a:sym typeface="Georgia"/>
              </a:rPr>
              <a:t>Pest Hírlap 1883. szeptember 23. (262. sz.)</a:t>
            </a:r>
            <a:endParaRPr sz="900">
              <a:latin typeface="Georgia"/>
              <a:ea typeface="Georgia"/>
              <a:cs typeface="Georgia"/>
              <a:sym typeface="Georgia"/>
            </a:endParaRPr>
          </a:p>
          <a:p>
            <a:pPr marL="0" lvl="0" indent="0" algn="l" rtl="0">
              <a:lnSpc>
                <a:spcPct val="100000"/>
              </a:lnSpc>
              <a:spcBef>
                <a:spcPts val="0"/>
              </a:spcBef>
              <a:spcAft>
                <a:spcPts val="0"/>
              </a:spcAft>
              <a:buNone/>
            </a:pPr>
            <a:endParaRPr sz="900">
              <a:latin typeface="Georgia"/>
              <a:ea typeface="Georgia"/>
              <a:cs typeface="Georgia"/>
              <a:sym typeface="Georgia"/>
            </a:endParaRPr>
          </a:p>
          <a:p>
            <a:pPr marL="0" lvl="0" indent="0" algn="l" rtl="0">
              <a:lnSpc>
                <a:spcPct val="100000"/>
              </a:lnSpc>
              <a:spcBef>
                <a:spcPts val="0"/>
              </a:spcBef>
              <a:spcAft>
                <a:spcPts val="0"/>
              </a:spcAft>
              <a:buNone/>
            </a:pPr>
            <a:r>
              <a:rPr lang="es" sz="900">
                <a:latin typeface="Georgia"/>
                <a:ea typeface="Georgia"/>
                <a:cs typeface="Georgia"/>
                <a:sym typeface="Georgia"/>
              </a:rPr>
              <a:t>„Jászai Marinak, néhány kivétellel, kitűnően sikerült a szerfölött kényes, fárasztó feladat</a:t>
            </a:r>
            <a:endParaRPr sz="900">
              <a:latin typeface="Georgia"/>
              <a:ea typeface="Georgia"/>
              <a:cs typeface="Georgia"/>
              <a:sym typeface="Georgia"/>
            </a:endParaRPr>
          </a:p>
          <a:p>
            <a:pPr marL="0" lvl="0" indent="0" algn="l" rtl="0">
              <a:lnSpc>
                <a:spcPct val="100000"/>
              </a:lnSpc>
              <a:spcBef>
                <a:spcPts val="0"/>
              </a:spcBef>
              <a:spcAft>
                <a:spcPts val="0"/>
              </a:spcAft>
              <a:buNone/>
            </a:pPr>
            <a:r>
              <a:rPr lang="es" sz="900">
                <a:latin typeface="Georgia"/>
                <a:ea typeface="Georgia"/>
                <a:cs typeface="Georgia"/>
                <a:sym typeface="Georgia"/>
              </a:rPr>
              <a:t>megvalósítása. Nemcsak a különböző alakok jellemzésének nehézsége, de a fizikai nehézségek, a gyakori átöltözés, maszkváltoztatás is igénybe vették erejét, s ezt oly művészi beosztással tudta kifejteni, hogy nem gyöngült egy pillanatra sem; hangja is megtartá rugalmasságát, színét egész az</a:t>
            </a:r>
            <a:endParaRPr sz="900">
              <a:latin typeface="Georgia"/>
              <a:ea typeface="Georgia"/>
              <a:cs typeface="Georgia"/>
              <a:sym typeface="Georgia"/>
            </a:endParaRPr>
          </a:p>
          <a:p>
            <a:pPr marL="0" lvl="0" indent="0" algn="l" rtl="0">
              <a:lnSpc>
                <a:spcPct val="100000"/>
              </a:lnSpc>
              <a:spcBef>
                <a:spcPts val="0"/>
              </a:spcBef>
              <a:spcAft>
                <a:spcPts val="0"/>
              </a:spcAft>
              <a:buNone/>
            </a:pPr>
            <a:r>
              <a:rPr lang="es" sz="900">
                <a:latin typeface="Georgia"/>
                <a:ea typeface="Georgia"/>
                <a:cs typeface="Georgia"/>
                <a:sym typeface="Georgia"/>
              </a:rPr>
              <a:t>utolsó szóig.”</a:t>
            </a:r>
            <a:endParaRPr sz="900">
              <a:latin typeface="Georgia"/>
              <a:ea typeface="Georgia"/>
              <a:cs typeface="Georgia"/>
              <a:sym typeface="Georgia"/>
            </a:endParaRPr>
          </a:p>
          <a:p>
            <a:pPr marL="0" lvl="0" indent="0" algn="r" rtl="0">
              <a:lnSpc>
                <a:spcPct val="100000"/>
              </a:lnSpc>
              <a:spcBef>
                <a:spcPts val="0"/>
              </a:spcBef>
              <a:spcAft>
                <a:spcPts val="0"/>
              </a:spcAft>
              <a:buNone/>
            </a:pPr>
            <a:r>
              <a:rPr lang="es" sz="900">
                <a:latin typeface="Georgia"/>
                <a:ea typeface="Georgia"/>
                <a:cs typeface="Georgia"/>
                <a:sym typeface="Georgia"/>
              </a:rPr>
              <a:t>Sziklay János</a:t>
            </a:r>
            <a:endParaRPr>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2448</Words>
  <Application>Microsoft Office PowerPoint</Application>
  <PresentationFormat>Diavetítés a képernyőre (16:9 oldalarány)</PresentationFormat>
  <Paragraphs>179</Paragraphs>
  <Slides>10</Slides>
  <Notes>10</Notes>
  <HiddenSlides>0</HiddenSlides>
  <MMClips>0</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10</vt:i4>
      </vt:variant>
    </vt:vector>
  </HeadingPairs>
  <TitlesOfParts>
    <vt:vector size="19" baseType="lpstr">
      <vt:lpstr>Darker Grotesque SemiBold</vt:lpstr>
      <vt:lpstr>Bebas Neue</vt:lpstr>
      <vt:lpstr>Livvic</vt:lpstr>
      <vt:lpstr>Arial</vt:lpstr>
      <vt:lpstr>Georgia</vt:lpstr>
      <vt:lpstr>Calibri</vt:lpstr>
      <vt:lpstr>Nunito</vt:lpstr>
      <vt:lpstr>Questrial</vt:lpstr>
      <vt:lpstr>Minimalist Slides for meeting by Slidesgo</vt:lpstr>
      <vt:lpstr>Az ember tragédiája a  Nemzeti Színházban</vt:lpstr>
      <vt:lpstr>Előadások a régi Nemzetiben </vt:lpstr>
      <vt:lpstr>Előadások az új Nemzetiben </vt:lpstr>
      <vt:lpstr>Hevesi Sándor  (Nagykanizsa, 1873. május 3. – Budapest, 1939. szeptember 8.)</vt:lpstr>
      <vt:lpstr>PowerPoint-bemutató</vt:lpstr>
      <vt:lpstr>Jászai Mari, a Nemzeti Színház nagyasszonya. 1850. február 24-én született Ászáron Kripl Maria Anna néven és 1926. október 5-én hunyt el Budapesten.  1872-ben lett tagja a budapesti Nemzeti Színháznak, melyhez haláláig hűséges maradt (egy évre, 1900-ban a Vígszínházba szerződött), 1901-től a Nemzeti örökös tagja.</vt:lpstr>
      <vt:lpstr>Alföldi Róbert Jászai-díjas, A Magyar Köztársasági Érdemrend tisztikeresztjével kitüntetett színész, rendező. 1967. november 22 -én született Kalocsán. Zenei általános iskolába járt, hegedülni és zongorázni is tanult. Már kiskorában elhatározta, hogy színész lesz, ezért is döntött úgy, hogy a szentesi Horváth Mihály Gimnázium drámatagozatán folytatja a tanulmányait. 2008 és 2013 között a Nemzeti Színház igazgatója. </vt:lpstr>
      <vt:lpstr>Érdekességek</vt:lpstr>
      <vt:lpstr>Színikritikák az ősbemutatóról</vt:lpstr>
      <vt:lpstr>Színikritikák a többi rendezésről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 ember tragédiája a  Nemzeti Színházban</dc:title>
  <cp:lastModifiedBy>Emília Szakács</cp:lastModifiedBy>
  <cp:revision>1</cp:revision>
  <dcterms:modified xsi:type="dcterms:W3CDTF">2023-05-14T20:35:34Z</dcterms:modified>
</cp:coreProperties>
</file>